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0"/>
  </p:notesMasterIdLst>
  <p:sldIdLst>
    <p:sldId id="346" r:id="rId2"/>
    <p:sldId id="4222" r:id="rId3"/>
    <p:sldId id="4231" r:id="rId4"/>
    <p:sldId id="4228" r:id="rId5"/>
    <p:sldId id="4233" r:id="rId6"/>
    <p:sldId id="4216" r:id="rId7"/>
    <p:sldId id="4260" r:id="rId8"/>
    <p:sldId id="4217" r:id="rId9"/>
    <p:sldId id="4261" r:id="rId10"/>
    <p:sldId id="4218" r:id="rId11"/>
    <p:sldId id="4241" r:id="rId12"/>
    <p:sldId id="4219" r:id="rId13"/>
    <p:sldId id="4249" r:id="rId14"/>
    <p:sldId id="4258" r:id="rId15"/>
    <p:sldId id="4259" r:id="rId16"/>
    <p:sldId id="4243" r:id="rId17"/>
    <p:sldId id="4262" r:id="rId18"/>
    <p:sldId id="4244" r:id="rId19"/>
    <p:sldId id="4246" r:id="rId20"/>
    <p:sldId id="4284" r:id="rId21"/>
    <p:sldId id="4288" r:id="rId22"/>
    <p:sldId id="4291" r:id="rId23"/>
    <p:sldId id="4302" r:id="rId24"/>
    <p:sldId id="4297" r:id="rId25"/>
    <p:sldId id="4315" r:id="rId26"/>
    <p:sldId id="4317" r:id="rId27"/>
    <p:sldId id="4318" r:id="rId28"/>
    <p:sldId id="4321" r:id="rId29"/>
    <p:sldId id="4322" r:id="rId30"/>
    <p:sldId id="4323" r:id="rId31"/>
    <p:sldId id="4311" r:id="rId32"/>
    <p:sldId id="4307" r:id="rId33"/>
    <p:sldId id="4308" r:id="rId34"/>
    <p:sldId id="4309" r:id="rId35"/>
    <p:sldId id="4332" r:id="rId36"/>
    <p:sldId id="4335" r:id="rId37"/>
    <p:sldId id="4339" r:id="rId38"/>
    <p:sldId id="4285" r:id="rId39"/>
    <p:sldId id="4286" r:id="rId40"/>
    <p:sldId id="4294" r:id="rId41"/>
    <p:sldId id="4344" r:id="rId42"/>
    <p:sldId id="4347" r:id="rId43"/>
    <p:sldId id="4352" r:id="rId44"/>
    <p:sldId id="4354" r:id="rId45"/>
    <p:sldId id="4355" r:id="rId46"/>
    <p:sldId id="4357" r:id="rId47"/>
    <p:sldId id="4358" r:id="rId48"/>
    <p:sldId id="4888" r:id="rId49"/>
    <p:sldId id="4889" r:id="rId50"/>
    <p:sldId id="4890" r:id="rId51"/>
    <p:sldId id="4891" r:id="rId52"/>
    <p:sldId id="4359" r:id="rId53"/>
    <p:sldId id="4360" r:id="rId54"/>
    <p:sldId id="4346" r:id="rId55"/>
    <p:sldId id="4299" r:id="rId56"/>
    <p:sldId id="4361" r:id="rId57"/>
    <p:sldId id="4362" r:id="rId58"/>
    <p:sldId id="4363" r:id="rId59"/>
    <p:sldId id="4364" r:id="rId60"/>
    <p:sldId id="4365" r:id="rId61"/>
    <p:sldId id="4366" r:id="rId62"/>
    <p:sldId id="4367" r:id="rId63"/>
    <p:sldId id="4368" r:id="rId64"/>
    <p:sldId id="4300" r:id="rId65"/>
    <p:sldId id="4369" r:id="rId66"/>
    <p:sldId id="4370" r:id="rId67"/>
    <p:sldId id="4371" r:id="rId68"/>
    <p:sldId id="4372" r:id="rId69"/>
    <p:sldId id="4373" r:id="rId70"/>
    <p:sldId id="4374" r:id="rId71"/>
    <p:sldId id="4301" r:id="rId72"/>
    <p:sldId id="4375" r:id="rId73"/>
    <p:sldId id="4376" r:id="rId74"/>
    <p:sldId id="4377" r:id="rId75"/>
    <p:sldId id="4378" r:id="rId76"/>
    <p:sldId id="4379" r:id="rId77"/>
    <p:sldId id="4380" r:id="rId78"/>
    <p:sldId id="4390" r:id="rId79"/>
    <p:sldId id="4269" r:id="rId80"/>
    <p:sldId id="4452" r:id="rId81"/>
    <p:sldId id="4391" r:id="rId82"/>
    <p:sldId id="4276" r:id="rId83"/>
    <p:sldId id="4113" r:id="rId84"/>
    <p:sldId id="4277" r:id="rId85"/>
    <p:sldId id="4392" r:id="rId86"/>
    <p:sldId id="4279" r:id="rId87"/>
    <p:sldId id="4280" r:id="rId88"/>
    <p:sldId id="4393" r:id="rId89"/>
    <p:sldId id="4394" r:id="rId90"/>
    <p:sldId id="4282" r:id="rId91"/>
    <p:sldId id="4283" r:id="rId92"/>
    <p:sldId id="4263" r:id="rId93"/>
    <p:sldId id="4907" r:id="rId94"/>
    <p:sldId id="4395" r:id="rId95"/>
    <p:sldId id="4396" r:id="rId96"/>
    <p:sldId id="4287" r:id="rId97"/>
    <p:sldId id="4397" r:id="rId98"/>
    <p:sldId id="4264" r:id="rId99"/>
    <p:sldId id="4265" r:id="rId100"/>
    <p:sldId id="4266" r:id="rId101"/>
    <p:sldId id="4398" r:id="rId102"/>
    <p:sldId id="4399" r:id="rId103"/>
    <p:sldId id="4400" r:id="rId104"/>
    <p:sldId id="4401" r:id="rId105"/>
    <p:sldId id="4402" r:id="rId106"/>
    <p:sldId id="4295" r:id="rId107"/>
    <p:sldId id="4892" r:id="rId108"/>
    <p:sldId id="4298" r:id="rId109"/>
    <p:sldId id="4403" r:id="rId110"/>
    <p:sldId id="4404" r:id="rId111"/>
    <p:sldId id="4289" r:id="rId112"/>
    <p:sldId id="4893" r:id="rId113"/>
    <p:sldId id="4306" r:id="rId114"/>
    <p:sldId id="4405" r:id="rId115"/>
    <p:sldId id="4406" r:id="rId116"/>
    <p:sldId id="4407" r:id="rId117"/>
    <p:sldId id="4894" r:id="rId118"/>
    <p:sldId id="4408" r:id="rId119"/>
    <p:sldId id="4312" r:id="rId120"/>
    <p:sldId id="4895" r:id="rId121"/>
    <p:sldId id="4409" r:id="rId122"/>
    <p:sldId id="4410" r:id="rId123"/>
    <p:sldId id="4896" r:id="rId124"/>
    <p:sldId id="4411" r:id="rId125"/>
    <p:sldId id="4412" r:id="rId126"/>
    <p:sldId id="4342" r:id="rId127"/>
    <p:sldId id="4329" r:id="rId128"/>
    <p:sldId id="4316" r:id="rId129"/>
    <p:sldId id="4897" r:id="rId130"/>
    <p:sldId id="4413" r:id="rId131"/>
    <p:sldId id="4319" r:id="rId132"/>
    <p:sldId id="4414" r:id="rId133"/>
    <p:sldId id="4303" r:id="rId134"/>
    <p:sldId id="4304" r:id="rId135"/>
    <p:sldId id="4324" r:id="rId136"/>
    <p:sldId id="4325" r:id="rId137"/>
    <p:sldId id="4320" r:id="rId138"/>
    <p:sldId id="4326" r:id="rId139"/>
    <p:sldId id="4327" r:id="rId140"/>
    <p:sldId id="4415" r:id="rId141"/>
    <p:sldId id="4331" r:id="rId142"/>
    <p:sldId id="4416" r:id="rId143"/>
    <p:sldId id="4333" r:id="rId144"/>
    <p:sldId id="4417" r:id="rId145"/>
    <p:sldId id="4338" r:id="rId146"/>
    <p:sldId id="4418" r:id="rId147"/>
    <p:sldId id="4419" r:id="rId148"/>
    <p:sldId id="4420" r:id="rId149"/>
    <p:sldId id="4421" r:id="rId150"/>
    <p:sldId id="4422" r:id="rId151"/>
    <p:sldId id="4334" r:id="rId152"/>
    <p:sldId id="4423" r:id="rId153"/>
    <p:sldId id="4424" r:id="rId154"/>
    <p:sldId id="4425" r:id="rId155"/>
    <p:sldId id="4426" r:id="rId156"/>
    <p:sldId id="4427" r:id="rId157"/>
    <p:sldId id="4336" r:id="rId158"/>
    <p:sldId id="4428" r:id="rId159"/>
    <p:sldId id="4429" r:id="rId160"/>
    <p:sldId id="4337" r:id="rId161"/>
    <p:sldId id="4430" r:id="rId162"/>
    <p:sldId id="4431" r:id="rId163"/>
    <p:sldId id="4432" r:id="rId164"/>
    <p:sldId id="4433" r:id="rId165"/>
    <p:sldId id="4434" r:id="rId166"/>
    <p:sldId id="4435" r:id="rId167"/>
    <p:sldId id="4436" r:id="rId168"/>
    <p:sldId id="4437" r:id="rId169"/>
    <p:sldId id="4438" r:id="rId170"/>
    <p:sldId id="4898" r:id="rId171"/>
    <p:sldId id="4439" r:id="rId172"/>
    <p:sldId id="4440" r:id="rId173"/>
    <p:sldId id="4441" r:id="rId174"/>
    <p:sldId id="4442" r:id="rId175"/>
    <p:sldId id="4443" r:id="rId176"/>
    <p:sldId id="4388" r:id="rId177"/>
    <p:sldId id="4444" r:id="rId178"/>
    <p:sldId id="4445" r:id="rId179"/>
    <p:sldId id="4446" r:id="rId180"/>
    <p:sldId id="4447" r:id="rId181"/>
    <p:sldId id="4448" r:id="rId182"/>
    <p:sldId id="4899" r:id="rId183"/>
    <p:sldId id="4900" r:id="rId184"/>
    <p:sldId id="4381" r:id="rId185"/>
    <p:sldId id="4449" r:id="rId186"/>
    <p:sldId id="4901" r:id="rId187"/>
    <p:sldId id="4902" r:id="rId188"/>
    <p:sldId id="4450" r:id="rId189"/>
    <p:sldId id="4903" r:id="rId190"/>
    <p:sldId id="4904" r:id="rId191"/>
    <p:sldId id="4382" r:id="rId192"/>
    <p:sldId id="4383" r:id="rId193"/>
    <p:sldId id="4384" r:id="rId194"/>
    <p:sldId id="4385" r:id="rId195"/>
    <p:sldId id="4386" r:id="rId196"/>
    <p:sldId id="4905" r:id="rId197"/>
    <p:sldId id="4906" r:id="rId198"/>
    <p:sldId id="4305" r:id="rId199"/>
  </p:sldIdLst>
  <p:sldSz cx="12192000" cy="6858000"/>
  <p:notesSz cx="6858000" cy="9144000"/>
  <p:embeddedFontLst>
    <p:embeddedFont>
      <p:font typeface="Calibri" panose="020F0502020204030204" pitchFamily="34" charset="0"/>
      <p:regular r:id="rId201"/>
      <p:bold r:id="rId202"/>
      <p:italic r:id="rId203"/>
      <p:boldItalic r:id="rId204"/>
    </p:embeddedFont>
    <p:embeddedFont>
      <p:font typeface="Consolas" panose="020B0609020204030204" pitchFamily="49" charset="0"/>
      <p:regular r:id="rId205"/>
      <p:bold r:id="rId206"/>
      <p:italic r:id="rId207"/>
      <p:boldItalic r:id="rId208"/>
    </p:embeddedFont>
    <p:embeddedFont>
      <p:font typeface="나눔스퀘어 Bold" panose="020B0600000101010101" pitchFamily="50" charset="-127"/>
      <p:bold r:id="rId209"/>
    </p:embeddedFont>
    <p:embeddedFont>
      <p:font typeface="나눔스퀘어 ExtraBold" panose="020B0600000101010101" pitchFamily="50" charset="-127"/>
      <p:bold r:id="rId210"/>
    </p:embeddedFont>
    <p:embeddedFont>
      <p:font typeface="맑은 고딕" panose="020B0503020000020004" pitchFamily="50" charset="-127"/>
      <p:regular r:id="rId211"/>
      <p:bold r:id="rId2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E6"/>
    <a:srgbClr val="C1E96F"/>
    <a:srgbClr val="FEE4A7"/>
    <a:srgbClr val="262626"/>
    <a:srgbClr val="7EFF80"/>
    <a:srgbClr val="FEFF7F"/>
    <a:srgbClr val="000072"/>
    <a:srgbClr val="FEFEFE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90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7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9.fntdata"/><Relationship Id="rId190" Type="http://schemas.openxmlformats.org/officeDocument/2006/relationships/slide" Target="slides/slide189.xml"/><Relationship Id="rId204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0.fntdata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1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12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font" Target="fonts/font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04/05/2023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45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dux-devtools/lmhkpmbekcpmknklioeibfkpmmfibljd?hl=k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mbti.tetz.org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D808E-BB0D-F417-1F2B-2B295FBB6A5E}"/>
              </a:ext>
            </a:extLst>
          </p:cNvPr>
          <p:cNvSpPr txBox="1"/>
          <p:nvPr/>
        </p:nvSpPr>
        <p:spPr>
          <a:xfrm>
            <a:off x="333375" y="273040"/>
            <a:ext cx="981075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FD184-BDF3-C500-C5DF-F339CDF14C41}"/>
              </a:ext>
            </a:extLst>
          </p:cNvPr>
          <p:cNvSpPr txBox="1"/>
          <p:nvPr/>
        </p:nvSpPr>
        <p:spPr>
          <a:xfrm>
            <a:off x="8558413" y="4147861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16EFDF-4EFF-88B9-5B36-BB80DD065956}"/>
              </a:ext>
            </a:extLst>
          </p:cNvPr>
          <p:cNvCxnSpPr>
            <a:cxnSpLocks/>
          </p:cNvCxnSpPr>
          <p:nvPr/>
        </p:nvCxnSpPr>
        <p:spPr>
          <a:xfrm>
            <a:off x="413724" y="667446"/>
            <a:ext cx="20850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9B281F3-CC36-1C48-3993-E9E527FD4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870764"/>
            <a:ext cx="11260802" cy="1987235"/>
          </a:xfrm>
        </p:spPr>
        <p:txBody>
          <a:bodyPr/>
          <a:lstStyle/>
          <a:p>
            <a:r>
              <a:rPr lang="ko-KR" altLang="en-US" dirty="0"/>
              <a:t>아직은 </a:t>
            </a:r>
            <a:r>
              <a:rPr lang="en-US" altLang="ko-KR" dirty="0"/>
              <a:t>Action </a:t>
            </a:r>
            <a:r>
              <a:rPr lang="ko-KR" altLang="en-US" dirty="0"/>
              <a:t>에 따라 상태 값을 변경하는 기능은 없고</a:t>
            </a:r>
            <a:r>
              <a:rPr lang="en-US" altLang="ko-KR" dirty="0"/>
              <a:t>, index.js </a:t>
            </a:r>
            <a:r>
              <a:rPr lang="ko-KR" altLang="en-US" dirty="0"/>
              <a:t>에 저장 된 상태 값을 전역에 있는 컴포넌트에 전달하는 기능만을 수행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57200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614EBF-4B49-F797-B236-AC16B81DB48F}"/>
              </a:ext>
            </a:extLst>
          </p:cNvPr>
          <p:cNvSpPr txBox="1"/>
          <p:nvPr/>
        </p:nvSpPr>
        <p:spPr>
          <a:xfrm>
            <a:off x="275303" y="336069"/>
            <a:ext cx="10962968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ESTJ: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무리한 개발 일정만 아니라면 일정을 철저하게 지킬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'/images/estj.jpg'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ISTJ: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스스로 하고싶은 분야를 끝까지 파고 들어서 끝내 성공 시킬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'/images/istj.jpg'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ENTJ: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미래의 능력 </a:t>
            </a:r>
            <a:r>
              <a:rPr lang="ko-KR" altLang="en-US" sz="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쩌는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개발 팀장님으로 개발팀을 이끌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'/images/entj.jpg'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INTJ: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혼자서 모든 것을 다 해내는 원맨 캐리의 표본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'/images/intj.jpg'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ESFJ: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개발팀의 분위기 메이커이자 아이디어 뱅크가 될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'/images/esfj.jpg'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ISFJ: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개발팀의 </a:t>
            </a:r>
            <a:r>
              <a:rPr lang="ko-KR" altLang="en-US" sz="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마더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테레사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고민 상담소 역할을 자처하는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'/images/isfj.jpg'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ENFJ: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당신이 있는 팀은 언제나 올바른 곳을 향하고 있습니다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팀원은 물론 팀의 방향을 챙기는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'/images/enfj.jpg'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INFJ: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예리한 통찰력으로 모든 것을 내다보면서 완벽하게 개발을 할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'/images/infj.jpg'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ESTP: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쿨하게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자신이 할 것을 하면서 논리적인 개발을 할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'/images/estp.jpg'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ISTP: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단시간에도 효율적으로 개발하여 모든 것을 완성할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'/images/istp.jpg'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ENTP: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스스로 흥미만 생긴다면 당장에 페이스북도 만들어 버릴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'/images/entp.jpg'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INTP: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확실한 주관과 뛰어난 지능을 바탕으로 논리적 개발을 할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'/images/intp.jpg'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ESFP: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개발팀의 </a:t>
            </a:r>
            <a:r>
              <a:rPr lang="ko-KR" altLang="en-US" sz="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에너자이저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개발팀 특유의 서먹함을 깨는 당신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'/images/esfp.jpg'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ISFP: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뛰어난 호기심과 예술적 감각으로 개발팀의 부족함을 채워갈 당신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'/images/isfp.jpg'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ENFP: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자유로운 영혼으로 개발팀의 윤활유 및 활력소가 되어줄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'/images/enfp.jpg'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INFP: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개발팀의 그 어떤 트러블도 당신 앞에서는 사르르 </a:t>
            </a:r>
            <a:r>
              <a:rPr lang="ko-KR" altLang="en-US" sz="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녹을뿐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팀의 근간을 다져주는 당신의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'/images/infp.jpg'</a:t>
            </a:r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6F97F-BB57-3FA8-128F-3C30B9DD026A}"/>
              </a:ext>
            </a:extLst>
          </p:cNvPr>
          <p:cNvSpPr txBox="1"/>
          <p:nvPr/>
        </p:nvSpPr>
        <p:spPr>
          <a:xfrm>
            <a:off x="7662867" y="5805479"/>
            <a:ext cx="3339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설명 항목</a:t>
            </a:r>
          </a:p>
        </p:txBody>
      </p:sp>
    </p:spTree>
    <p:extLst>
      <p:ext uri="{BB962C8B-B14F-4D97-AF65-F5344CB8AC3E}">
        <p14:creationId xmlns:p14="http://schemas.microsoft.com/office/powerpoint/2010/main" val="1787035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순서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8780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Type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1171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지금 </a:t>
            </a:r>
            <a:r>
              <a:rPr lang="en-US" altLang="ko-KR" dirty="0"/>
              <a:t>App </a:t>
            </a:r>
            <a:r>
              <a:rPr lang="ko-KR" altLang="en-US" dirty="0"/>
              <a:t>에서 필요한 </a:t>
            </a:r>
            <a:r>
              <a:rPr lang="en-US" altLang="ko-KR" dirty="0"/>
              <a:t>Action Type 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어떤 것들이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먼저 페이지를 다음 장으로 넘기는 기능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전달 값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필요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endParaRPr lang="en-US" altLang="ko-KR" dirty="0"/>
          </a:p>
          <a:p>
            <a:r>
              <a:rPr lang="ko-KR" altLang="en-US" dirty="0"/>
              <a:t>선택에 따른 결과를 반영하는 기능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전달 값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선택에 따른 결과 값 전달 필요</a:t>
            </a:r>
            <a:endParaRPr lang="en-US" altLang="ko-KR" dirty="0"/>
          </a:p>
          <a:p>
            <a:r>
              <a:rPr lang="ko-KR" altLang="en-US" dirty="0"/>
              <a:t>마지막 페이지에서 결과를 </a:t>
            </a:r>
            <a:r>
              <a:rPr lang="ko-KR" altLang="en-US" dirty="0" err="1"/>
              <a:t>리셋하는</a:t>
            </a:r>
            <a:r>
              <a:rPr lang="ko-KR" altLang="en-US" dirty="0"/>
              <a:t> 기능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전달 값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필요 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87280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5B31B0-EA56-75B7-3455-C10AE1A89376}"/>
              </a:ext>
            </a:extLst>
          </p:cNvPr>
          <p:cNvSpPr txBox="1"/>
          <p:nvPr/>
        </p:nvSpPr>
        <p:spPr>
          <a:xfrm>
            <a:off x="333374" y="265837"/>
            <a:ext cx="1031557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/CHECK'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/NEXT'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/RESET'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57784-A14E-42D5-559F-4C84FD7F52CC}"/>
              </a:ext>
            </a:extLst>
          </p:cNvPr>
          <p:cNvSpPr txBox="1"/>
          <p:nvPr/>
        </p:nvSpPr>
        <p:spPr>
          <a:xfrm>
            <a:off x="7491357" y="1509704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5849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 함수 설정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194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 함수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외부에서 </a:t>
            </a:r>
            <a:r>
              <a:rPr lang="en-US" altLang="ko-KR" dirty="0"/>
              <a:t>Store </a:t>
            </a:r>
            <a:r>
              <a:rPr lang="ko-KR" altLang="en-US" dirty="0"/>
              <a:t>내부 함수의 구조는 알 필요는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외부에서 원하는 </a:t>
            </a:r>
            <a:r>
              <a:rPr lang="en-US" altLang="ko-KR" dirty="0"/>
              <a:t>Action </a:t>
            </a:r>
            <a:r>
              <a:rPr lang="ko-KR" altLang="en-US" dirty="0"/>
              <a:t>에 따른 기능을 </a:t>
            </a:r>
            <a:r>
              <a:rPr lang="en-US" altLang="ko-KR" dirty="0"/>
              <a:t>Dispatch </a:t>
            </a:r>
            <a:r>
              <a:rPr lang="ko-KR" altLang="en-US" dirty="0"/>
              <a:t>를 통해 전달할 </a:t>
            </a:r>
            <a:r>
              <a:rPr lang="en-US" altLang="ko-KR" dirty="0"/>
              <a:t>Action </a:t>
            </a:r>
            <a:r>
              <a:rPr lang="ko-KR" altLang="en-US" dirty="0"/>
              <a:t>함수를 설정해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지금 있는 </a:t>
            </a:r>
            <a:r>
              <a:rPr lang="en-US" altLang="ko-KR" dirty="0"/>
              <a:t>Action Type 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chemeClr val="accent2"/>
                </a:solidFill>
              </a:rPr>
              <a:t>CHECK / NEXT / RESET </a:t>
            </a:r>
            <a:r>
              <a:rPr lang="ko-KR" altLang="en-US" dirty="0"/>
              <a:t>이므로 각각 </a:t>
            </a:r>
            <a:r>
              <a:rPr lang="en-US" altLang="ko-KR" dirty="0"/>
              <a:t>Type </a:t>
            </a:r>
            <a:r>
              <a:rPr lang="ko-KR" altLang="en-US" dirty="0"/>
              <a:t>에 맞는 함수를 설정해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05382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0EEBEC-471E-518F-E781-6BCC26D4005B}"/>
              </a:ext>
            </a:extLst>
          </p:cNvPr>
          <p:cNvSpPr txBox="1"/>
          <p:nvPr/>
        </p:nvSpPr>
        <p:spPr>
          <a:xfrm>
            <a:off x="342899" y="269945"/>
            <a:ext cx="105822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생성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payload -&gt;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선택에 다른 결과 값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전달 필요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A86EEFB-E1AB-67BD-0E4E-A9008AA79DDE}"/>
              </a:ext>
            </a:extLst>
          </p:cNvPr>
          <p:cNvSpPr/>
          <p:nvPr/>
        </p:nvSpPr>
        <p:spPr>
          <a:xfrm>
            <a:off x="6696074" y="1567691"/>
            <a:ext cx="3971925" cy="284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외부에서 사용해야 하므로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export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반드시 전달 필요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데이터가 필요한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payload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담아서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07A3A-5D68-1780-2CFE-F8DB4309CE1F}"/>
              </a:ext>
            </a:extLst>
          </p:cNvPr>
          <p:cNvSpPr txBox="1"/>
          <p:nvPr/>
        </p:nvSpPr>
        <p:spPr>
          <a:xfrm>
            <a:off x="7777107" y="5405429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359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순서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95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89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 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받아오기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336052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이제 실제적으로 </a:t>
            </a:r>
            <a:r>
              <a:rPr lang="en-US" altLang="ko-KR" dirty="0">
                <a:solidFill>
                  <a:schemeClr val="accent2"/>
                </a:solidFill>
              </a:rPr>
              <a:t>State</a:t>
            </a:r>
            <a:r>
              <a:rPr lang="en-US" altLang="ko-KR" dirty="0"/>
              <a:t> </a:t>
            </a:r>
            <a:r>
              <a:rPr lang="ko-KR" altLang="en-US" dirty="0"/>
              <a:t>변경 관리하는 </a:t>
            </a:r>
            <a:r>
              <a:rPr lang="en-US" altLang="ko-KR" dirty="0">
                <a:solidFill>
                  <a:schemeClr val="accent2"/>
                </a:solidFill>
              </a:rPr>
              <a:t>Reducer</a:t>
            </a:r>
            <a:r>
              <a:rPr lang="en-US" altLang="ko-KR" dirty="0"/>
              <a:t> </a:t>
            </a:r>
            <a:r>
              <a:rPr lang="ko-KR" altLang="en-US" dirty="0"/>
              <a:t>를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Dispatch</a:t>
            </a:r>
            <a:r>
              <a:rPr lang="en-US" altLang="ko-KR" dirty="0"/>
              <a:t> </a:t>
            </a:r>
            <a:r>
              <a:rPr lang="ko-KR" altLang="en-US" dirty="0"/>
              <a:t>에 의해 전달 받은 </a:t>
            </a:r>
            <a:r>
              <a:rPr lang="en-US" altLang="ko-KR" dirty="0"/>
              <a:t>action </a:t>
            </a:r>
            <a:r>
              <a:rPr lang="ko-KR" altLang="en-US" dirty="0"/>
              <a:t>의 </a:t>
            </a:r>
            <a:r>
              <a:rPr lang="en-US" altLang="ko-KR" dirty="0"/>
              <a:t>type </a:t>
            </a:r>
            <a:r>
              <a:rPr lang="ko-KR" altLang="en-US" dirty="0"/>
              <a:t>값에 다라 원하는 기능을 수행하는 역할을 하면 됩니다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Reducer</a:t>
            </a:r>
            <a:r>
              <a:rPr lang="en-US" altLang="ko-KR" dirty="0"/>
              <a:t> </a:t>
            </a:r>
            <a:r>
              <a:rPr lang="ko-KR" altLang="en-US" dirty="0"/>
              <a:t>가 해당 파일의</a:t>
            </a:r>
            <a:r>
              <a:rPr lang="en-US" altLang="ko-KR" dirty="0"/>
              <a:t> export default </a:t>
            </a:r>
            <a:r>
              <a:rPr lang="ko-KR" altLang="en-US" dirty="0"/>
              <a:t>가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Type </a:t>
            </a:r>
            <a:r>
              <a:rPr lang="ko-KR" altLang="en-US" dirty="0"/>
              <a:t>구분은 보통 </a:t>
            </a:r>
            <a:r>
              <a:rPr lang="en-US" altLang="ko-KR" dirty="0"/>
              <a:t>Switch </a:t>
            </a:r>
            <a:r>
              <a:rPr lang="ko-KR" altLang="en-US" dirty="0"/>
              <a:t>를 통해 사용 합니다</a:t>
            </a:r>
            <a:endParaRPr lang="en-US" altLang="ko-KR" dirty="0"/>
          </a:p>
          <a:p>
            <a:pPr lvl="1"/>
            <a:r>
              <a:rPr lang="ko-KR" altLang="en-US" dirty="0"/>
              <a:t>코드 가독성이 </a:t>
            </a:r>
            <a:r>
              <a:rPr lang="en-US" altLang="ko-KR" dirty="0"/>
              <a:t>if </a:t>
            </a:r>
            <a:r>
              <a:rPr lang="ko-KR" altLang="en-US" dirty="0"/>
              <a:t>문 대비 좋고</a:t>
            </a:r>
            <a:r>
              <a:rPr lang="en-US" altLang="ko-KR" dirty="0"/>
              <a:t>, Default </a:t>
            </a:r>
            <a:r>
              <a:rPr lang="ko-KR" altLang="en-US" dirty="0"/>
              <a:t>가 강제 되는 부분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5745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5FA9-D822-6723-49FA-10CEB6908151}"/>
              </a:ext>
            </a:extLst>
          </p:cNvPr>
          <p:cNvSpPr txBox="1"/>
          <p:nvPr/>
        </p:nvSpPr>
        <p:spPr>
          <a:xfrm>
            <a:off x="276224" y="197346"/>
            <a:ext cx="1063942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리듀서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EDCED-D332-21A0-7626-938D2387AEDC}"/>
              </a:ext>
            </a:extLst>
          </p:cNvPr>
          <p:cNvSpPr txBox="1"/>
          <p:nvPr/>
        </p:nvSpPr>
        <p:spPr>
          <a:xfrm>
            <a:off x="7691382" y="6100754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71C383-41C2-9C4F-CCC9-FF39EE343B9B}"/>
              </a:ext>
            </a:extLst>
          </p:cNvPr>
          <p:cNvSpPr/>
          <p:nvPr/>
        </p:nvSpPr>
        <p:spPr>
          <a:xfrm>
            <a:off x="6600824" y="2485119"/>
            <a:ext cx="3971925" cy="3058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mbtiResult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값은 조사 항목에 있는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문자열을 순서대로 더하면 되므로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연산자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다른 값이 있을 수 있으므로 전개 연산자로 나머지 값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4E417E8-1F3E-A7AF-97AC-18A5CDCEA82F}"/>
              </a:ext>
            </a:extLst>
          </p:cNvPr>
          <p:cNvCxnSpPr>
            <a:endCxn id="5" idx="1"/>
          </p:cNvCxnSpPr>
          <p:nvPr/>
        </p:nvCxnSpPr>
        <p:spPr>
          <a:xfrm>
            <a:off x="4352925" y="2266950"/>
            <a:ext cx="2247899" cy="174738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065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5FA9-D822-6723-49FA-10CEB6908151}"/>
              </a:ext>
            </a:extLst>
          </p:cNvPr>
          <p:cNvSpPr txBox="1"/>
          <p:nvPr/>
        </p:nvSpPr>
        <p:spPr>
          <a:xfrm>
            <a:off x="276224" y="197346"/>
            <a:ext cx="1063942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리듀서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EDCED-D332-21A0-7626-938D2387AEDC}"/>
              </a:ext>
            </a:extLst>
          </p:cNvPr>
          <p:cNvSpPr txBox="1"/>
          <p:nvPr/>
        </p:nvSpPr>
        <p:spPr>
          <a:xfrm>
            <a:off x="7691382" y="6100754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71C383-41C2-9C4F-CCC9-FF39EE343B9B}"/>
              </a:ext>
            </a:extLst>
          </p:cNvPr>
          <p:cNvSpPr/>
          <p:nvPr/>
        </p:nvSpPr>
        <p:spPr>
          <a:xfrm>
            <a:off x="6600824" y="2485119"/>
            <a:ext cx="3971925" cy="3058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단순하게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값을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시켜 주면 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다른 값이 있을 수 있으므로 전개 연산자로 나머지 값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4E417E8-1F3E-A7AF-97AC-18A5CDCEA82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33850" y="3267075"/>
            <a:ext cx="2466974" cy="747260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38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5FA9-D822-6723-49FA-10CEB6908151}"/>
              </a:ext>
            </a:extLst>
          </p:cNvPr>
          <p:cNvSpPr txBox="1"/>
          <p:nvPr/>
        </p:nvSpPr>
        <p:spPr>
          <a:xfrm>
            <a:off x="276224" y="197346"/>
            <a:ext cx="1063942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리듀서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EDCED-D332-21A0-7626-938D2387AEDC}"/>
              </a:ext>
            </a:extLst>
          </p:cNvPr>
          <p:cNvSpPr txBox="1"/>
          <p:nvPr/>
        </p:nvSpPr>
        <p:spPr>
          <a:xfrm>
            <a:off x="7691382" y="6100754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71C383-41C2-9C4F-CCC9-FF39EE343B9B}"/>
              </a:ext>
            </a:extLst>
          </p:cNvPr>
          <p:cNvSpPr/>
          <p:nvPr/>
        </p:nvSpPr>
        <p:spPr>
          <a:xfrm>
            <a:off x="6600824" y="2485119"/>
            <a:ext cx="3971925" cy="3058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값을 초기화 하고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page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만들어 주면 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다른 값이 있을 수 있으므로 전개 연산자로 나머지 값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4E417E8-1F3E-A7AF-97AC-18A5CDCEA82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33700" y="4014335"/>
            <a:ext cx="3667124" cy="681490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8410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제작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작업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449234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정리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3700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정리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React </a:t>
            </a:r>
            <a:r>
              <a:rPr lang="ko-KR" altLang="en-US" dirty="0"/>
              <a:t>기본 코드를 정리해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하는 김에 </a:t>
            </a:r>
            <a:r>
              <a:rPr lang="en-US" altLang="ko-KR" dirty="0"/>
              <a:t>public </a:t>
            </a:r>
            <a:r>
              <a:rPr lang="ko-KR" altLang="en-US" dirty="0"/>
              <a:t>폴더의 </a:t>
            </a:r>
            <a:r>
              <a:rPr lang="en-US" altLang="ko-KR" dirty="0"/>
              <a:t>index.html </a:t>
            </a:r>
            <a:r>
              <a:rPr lang="ko-KR" altLang="en-US" dirty="0"/>
              <a:t>의 주석도 정리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5113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A6E3F-6C8E-1204-3265-051FA97F75C9}"/>
              </a:ext>
            </a:extLst>
          </p:cNvPr>
          <p:cNvSpPr txBox="1"/>
          <p:nvPr/>
        </p:nvSpPr>
        <p:spPr>
          <a:xfrm>
            <a:off x="352424" y="234672"/>
            <a:ext cx="1063942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페이지 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D1976-6B58-5EF0-5B65-D2A8B74247AA}"/>
              </a:ext>
            </a:extLst>
          </p:cNvPr>
          <p:cNvSpPr txBox="1"/>
          <p:nvPr/>
        </p:nvSpPr>
        <p:spPr>
          <a:xfrm>
            <a:off x="9568187" y="2328854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7548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 페이지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2506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5E816C-FC1D-2D2C-E4E2-06932614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32" y="0"/>
            <a:ext cx="649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3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F39A6C-BEB4-7F92-D02B-504C117BBF60}"/>
              </a:ext>
            </a:extLst>
          </p:cNvPr>
          <p:cNvSpPr txBox="1"/>
          <p:nvPr/>
        </p:nvSpPr>
        <p:spPr>
          <a:xfrm>
            <a:off x="340659" y="263221"/>
            <a:ext cx="1073971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몸무게는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0AFC87-1E71-FAFA-D40A-6E15152BB021}"/>
              </a:ext>
            </a:extLst>
          </p:cNvPr>
          <p:cNvCxnSpPr>
            <a:cxnSpLocks/>
          </p:cNvCxnSpPr>
          <p:nvPr/>
        </p:nvCxnSpPr>
        <p:spPr>
          <a:xfrm>
            <a:off x="443193" y="907676"/>
            <a:ext cx="50701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969268-FCE6-D28F-C57C-2D9089339EB3}"/>
              </a:ext>
            </a:extLst>
          </p:cNvPr>
          <p:cNvCxnSpPr>
            <a:cxnSpLocks/>
          </p:cNvCxnSpPr>
          <p:nvPr/>
        </p:nvCxnSpPr>
        <p:spPr>
          <a:xfrm>
            <a:off x="963146" y="1696571"/>
            <a:ext cx="54555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7105A4-5E43-D12D-ACB9-BFDAD8D3858E}"/>
              </a:ext>
            </a:extLst>
          </p:cNvPr>
          <p:cNvSpPr txBox="1"/>
          <p:nvPr/>
        </p:nvSpPr>
        <p:spPr>
          <a:xfrm>
            <a:off x="8355790" y="3190982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/component/Test.js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4774A9D-9830-5B26-7DC1-17B1F97E4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79541"/>
            <a:ext cx="11260802" cy="3178458"/>
          </a:xfrm>
        </p:spPr>
        <p:txBody>
          <a:bodyPr/>
          <a:lstStyle/>
          <a:p>
            <a:r>
              <a:rPr lang="en-US" altLang="ko-KR" dirty="0"/>
              <a:t>weight </a:t>
            </a:r>
            <a:r>
              <a:rPr lang="ko-KR" altLang="en-US" dirty="0"/>
              <a:t>라는 변수에 </a:t>
            </a:r>
            <a:r>
              <a:rPr lang="en-US" altLang="ko-KR" dirty="0"/>
              <a:t>Store </a:t>
            </a:r>
            <a:r>
              <a:rPr lang="ko-KR" altLang="en-US" dirty="0"/>
              <a:t>에 저장 되어있던 상태 값을 받고</a:t>
            </a:r>
            <a:r>
              <a:rPr lang="en-US" altLang="ko-KR" dirty="0"/>
              <a:t>,</a:t>
            </a:r>
            <a:r>
              <a:rPr lang="ko-KR" altLang="en-US" dirty="0"/>
              <a:t> 활용하면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231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 페이지 제작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Start.jsx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페이지가 로딩 되면 제일 처음 보이는 </a:t>
            </a:r>
            <a:r>
              <a:rPr lang="en-US" altLang="ko-KR" dirty="0">
                <a:solidFill>
                  <a:srgbClr val="00B050"/>
                </a:solidFill>
              </a:rPr>
              <a:t>Start </a:t>
            </a:r>
            <a:r>
              <a:rPr lang="ko-KR" altLang="en-US" dirty="0">
                <a:solidFill>
                  <a:srgbClr val="00B050"/>
                </a:solidFill>
              </a:rPr>
              <a:t>페이지</a:t>
            </a:r>
            <a:r>
              <a:rPr lang="ko-KR" altLang="en-US" dirty="0"/>
              <a:t>를 제작해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글자와 이미지</a:t>
            </a:r>
            <a:r>
              <a:rPr lang="en-US" altLang="ko-KR" dirty="0"/>
              <a:t>, </a:t>
            </a:r>
            <a:r>
              <a:rPr lang="ko-KR" altLang="en-US" dirty="0"/>
              <a:t>버튼의 조합으로 간단하게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버튼은 페이지 리로딩을 막기 위해 </a:t>
            </a:r>
            <a:r>
              <a:rPr lang="en-US" altLang="ko-KR" dirty="0">
                <a:solidFill>
                  <a:srgbClr val="0070C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태그로 구현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Styled </a:t>
            </a:r>
            <a:r>
              <a:rPr lang="ko-KR" altLang="en-US" dirty="0">
                <a:solidFill>
                  <a:schemeClr val="accent2"/>
                </a:solidFill>
              </a:rPr>
              <a:t>컴포넌트</a:t>
            </a:r>
            <a:r>
              <a:rPr lang="ko-KR" altLang="en-US" dirty="0"/>
              <a:t>를 사용하여 꾸미기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컴포넌트와 분리 하기 위해 </a:t>
            </a:r>
            <a:r>
              <a:rPr lang="en-US" altLang="ko-KR" dirty="0"/>
              <a:t>pages </a:t>
            </a:r>
            <a:r>
              <a:rPr lang="ko-KR" altLang="en-US" dirty="0"/>
              <a:t>폴더를 만들고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84340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64D538-31E2-55F7-56A2-E2A7B6A4B79A}"/>
              </a:ext>
            </a:extLst>
          </p:cNvPr>
          <p:cNvSpPr txBox="1"/>
          <p:nvPr/>
        </p:nvSpPr>
        <p:spPr>
          <a:xfrm>
            <a:off x="348346" y="291020"/>
            <a:ext cx="1065348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조사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"/images/main.jpg"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메인 이미지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개발자가 흔히 접하는 상황에 따라서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알아 봅시다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테스트 시작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테스트 시작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EA6F2-E1E3-6E4B-9B12-A364AA815B77}"/>
              </a:ext>
            </a:extLst>
          </p:cNvPr>
          <p:cNvSpPr txBox="1"/>
          <p:nvPr/>
        </p:nvSpPr>
        <p:spPr>
          <a:xfrm>
            <a:off x="8613036" y="3168605"/>
            <a:ext cx="23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/pages/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5282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-components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꾸미기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Styled-components</a:t>
            </a:r>
            <a:r>
              <a:rPr lang="ko-KR" altLang="en-US" dirty="0"/>
              <a:t> 를 사용해서 꾸며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각각의 태그를 별도로 이름을 변경하고</a:t>
            </a:r>
            <a:r>
              <a:rPr lang="en-US" altLang="ko-KR" dirty="0"/>
              <a:t>, </a:t>
            </a:r>
            <a:r>
              <a:rPr lang="ko-KR" altLang="en-US" dirty="0"/>
              <a:t>해당 컴포넌트를 변수로 받은 다음 </a:t>
            </a:r>
            <a:r>
              <a:rPr lang="en-US" altLang="ko-KR" dirty="0"/>
              <a:t>Styled-components </a:t>
            </a:r>
            <a:r>
              <a:rPr lang="ko-KR" altLang="en-US" dirty="0"/>
              <a:t>를 사용하여 디자인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39888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9109B-5DBD-CF71-4767-0D1994A4839B}"/>
              </a:ext>
            </a:extLst>
          </p:cNvPr>
          <p:cNvSpPr txBox="1"/>
          <p:nvPr/>
        </p:nvSpPr>
        <p:spPr>
          <a:xfrm>
            <a:off x="342900" y="256818"/>
            <a:ext cx="10982325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개발자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조사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"/images/main.jpg"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메인 이미지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SubHeader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개발자가 흔히 접하는 상황에 따라서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알아 봅시다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SubHeader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테스트 시작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테스트 시작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E11CA-0C35-3EDA-2DEF-4C3B007975F6}"/>
              </a:ext>
            </a:extLst>
          </p:cNvPr>
          <p:cNvSpPr txBox="1"/>
          <p:nvPr/>
        </p:nvSpPr>
        <p:spPr>
          <a:xfrm>
            <a:off x="8613036" y="2761199"/>
            <a:ext cx="23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/pages/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3204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E7E040-8751-F19E-9D8B-12A00123BE5A}"/>
              </a:ext>
            </a:extLst>
          </p:cNvPr>
          <p:cNvSpPr txBox="1"/>
          <p:nvPr/>
        </p:nvSpPr>
        <p:spPr>
          <a:xfrm>
            <a:off x="342899" y="253990"/>
            <a:ext cx="10658475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AD3324-441A-D2EF-D311-5D65DD4A231A}"/>
              </a:ext>
            </a:extLst>
          </p:cNvPr>
          <p:cNvSpPr txBox="1"/>
          <p:nvPr/>
        </p:nvSpPr>
        <p:spPr>
          <a:xfrm>
            <a:off x="8613036" y="3168605"/>
            <a:ext cx="23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/pages/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8678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 및 확인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110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페이지 삽입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틀 잡기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작성한 </a:t>
            </a:r>
            <a:r>
              <a:rPr lang="en-US" altLang="ko-KR" dirty="0"/>
              <a:t>Start </a:t>
            </a:r>
            <a:r>
              <a:rPr lang="ko-KR" altLang="en-US" dirty="0"/>
              <a:t>페이지를 </a:t>
            </a:r>
            <a:r>
              <a:rPr lang="en-US" altLang="ko-KR" dirty="0"/>
              <a:t>Main </a:t>
            </a:r>
            <a:r>
              <a:rPr lang="ko-KR" altLang="en-US" dirty="0"/>
              <a:t>컴포넌트에 삽입</a:t>
            </a:r>
            <a:endParaRPr lang="en-US" altLang="ko-KR" dirty="0"/>
          </a:p>
          <a:p>
            <a:r>
              <a:rPr lang="ko-KR" altLang="en-US" dirty="0"/>
              <a:t>전체 컴포넌트를 담을 컨테이너 역할을 하는 </a:t>
            </a:r>
            <a:r>
              <a:rPr lang="en-US" altLang="ko-KR" dirty="0"/>
              <a:t>Main </a:t>
            </a:r>
            <a:r>
              <a:rPr lang="ko-KR" altLang="en-US" dirty="0"/>
              <a:t>컴포넌트의 스타일도 잡아 줍시다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518397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A9D655-37E0-9422-9B45-F579EEF76605}"/>
              </a:ext>
            </a:extLst>
          </p:cNvPr>
          <p:cNvSpPr txBox="1"/>
          <p:nvPr/>
        </p:nvSpPr>
        <p:spPr>
          <a:xfrm>
            <a:off x="342899" y="244197"/>
            <a:ext cx="1060132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C8BD8-36BC-19E9-F3BA-91CFFBE2388A}"/>
              </a:ext>
            </a:extLst>
          </p:cNvPr>
          <p:cNvSpPr txBox="1"/>
          <p:nvPr/>
        </p:nvSpPr>
        <p:spPr>
          <a:xfrm>
            <a:off x="9520562" y="5334832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8375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Button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제작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7566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Button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제작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Button </a:t>
            </a:r>
            <a:r>
              <a:rPr lang="ko-KR" altLang="en-US" dirty="0">
                <a:solidFill>
                  <a:srgbClr val="00B050"/>
                </a:solidFill>
              </a:rPr>
              <a:t>컴포넌트</a:t>
            </a:r>
            <a:r>
              <a:rPr lang="ko-KR" altLang="en-US" dirty="0"/>
              <a:t>는 테스트 시작</a:t>
            </a:r>
            <a:r>
              <a:rPr lang="en-US" altLang="ko-KR" dirty="0"/>
              <a:t>, MBTI </a:t>
            </a:r>
            <a:r>
              <a:rPr lang="ko-KR" altLang="en-US" dirty="0"/>
              <a:t>선택지 선택</a:t>
            </a:r>
            <a:r>
              <a:rPr lang="en-US" altLang="ko-KR" dirty="0"/>
              <a:t>, </a:t>
            </a:r>
            <a:r>
              <a:rPr lang="ko-KR" altLang="en-US" dirty="0"/>
              <a:t>다시 하기 등등 다양한 곳에서 재사용이 될 예정입니다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React </a:t>
            </a:r>
            <a:r>
              <a:rPr lang="ko-KR" altLang="en-US" dirty="0"/>
              <a:t>의 특수화 개념을 사용해서 기초 스타일인 </a:t>
            </a:r>
            <a:r>
              <a:rPr lang="en-US" altLang="ko-KR" dirty="0">
                <a:solidFill>
                  <a:srgbClr val="00B050"/>
                </a:solidFill>
              </a:rPr>
              <a:t>Button </a:t>
            </a:r>
            <a:r>
              <a:rPr lang="ko-KR" altLang="en-US" dirty="0">
                <a:solidFill>
                  <a:srgbClr val="00B050"/>
                </a:solidFill>
              </a:rPr>
              <a:t>컴포넌트</a:t>
            </a:r>
            <a:r>
              <a:rPr lang="ko-KR" altLang="en-US" dirty="0"/>
              <a:t>를 제작하고 해당 컴포넌트를 이용하여 각각의 색과 기능을 가진 버튼으로 만들어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614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&amp; Reducer</a:t>
            </a:r>
          </a:p>
        </p:txBody>
      </p:sp>
    </p:spTree>
    <p:extLst>
      <p:ext uri="{BB962C8B-B14F-4D97-AF65-F5344CB8AC3E}">
        <p14:creationId xmlns:p14="http://schemas.microsoft.com/office/powerpoint/2010/main" val="23216510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Button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제작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Button </a:t>
            </a:r>
            <a:r>
              <a:rPr lang="ko-KR" altLang="en-US" dirty="0">
                <a:solidFill>
                  <a:srgbClr val="00B050"/>
                </a:solidFill>
              </a:rPr>
              <a:t>컴포넌트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2"/>
                </a:solidFill>
              </a:rPr>
              <a:t>props</a:t>
            </a:r>
            <a:r>
              <a:rPr lang="ko-KR" altLang="en-US" dirty="0"/>
              <a:t>로 부터 받아와야 할 값이 버튼의 텍스트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r>
              <a:rPr lang="ko-KR" altLang="en-US" dirty="0" err="1"/>
              <a:t>핸들러</a:t>
            </a:r>
            <a:r>
              <a:rPr lang="en-US" altLang="ko-KR" dirty="0"/>
              <a:t>, </a:t>
            </a:r>
            <a:r>
              <a:rPr lang="ko-KR" altLang="en-US" dirty="0"/>
              <a:t>메인 색상</a:t>
            </a:r>
            <a:r>
              <a:rPr lang="en-US" altLang="ko-KR" dirty="0"/>
              <a:t>, </a:t>
            </a:r>
            <a:r>
              <a:rPr lang="ko-KR" altLang="en-US" dirty="0"/>
              <a:t>서브 색상</a:t>
            </a:r>
            <a:r>
              <a:rPr lang="en-US" altLang="ko-KR" dirty="0"/>
              <a:t>, Hover </a:t>
            </a:r>
            <a:r>
              <a:rPr lang="ko-KR" altLang="en-US" dirty="0"/>
              <a:t>시 색상의 값을 받아와야 합니다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MyButton</a:t>
            </a:r>
            <a:r>
              <a:rPr lang="en-US" altLang="ko-KR" dirty="0"/>
              <a:t> </a:t>
            </a:r>
            <a:r>
              <a:rPr lang="ko-KR" altLang="en-US" dirty="0"/>
              <a:t>이라고 명명한 이후</a:t>
            </a:r>
            <a:r>
              <a:rPr lang="en-US" altLang="ko-KR" dirty="0"/>
              <a:t>, Styled-components </a:t>
            </a:r>
            <a:r>
              <a:rPr lang="ko-KR" altLang="en-US" dirty="0"/>
              <a:t>로 꾸미기</a:t>
            </a:r>
            <a:endParaRPr lang="en-US" altLang="ko-KR" dirty="0"/>
          </a:p>
          <a:p>
            <a:r>
              <a:rPr lang="en-US" altLang="ko-KR" dirty="0"/>
              <a:t>Styled-components </a:t>
            </a:r>
            <a:r>
              <a:rPr lang="ko-KR" altLang="en-US" dirty="0"/>
              <a:t>는 현재 컴포넌트에서 전달한 </a:t>
            </a:r>
            <a:r>
              <a:rPr lang="en-US" altLang="ko-KR" dirty="0"/>
              <a:t>props </a:t>
            </a:r>
            <a:r>
              <a:rPr lang="ko-KR" altLang="en-US" dirty="0"/>
              <a:t>를 받아서 처리가 가능하므로 편리하게 </a:t>
            </a:r>
            <a:r>
              <a:rPr lang="ko-KR" altLang="en-US" dirty="0" err="1"/>
              <a:t>랜더링</a:t>
            </a:r>
            <a:r>
              <a:rPr lang="ko-KR" altLang="en-US" dirty="0"/>
              <a:t> 시점에 디자인이 결정 되는 다이나믹 디자인이 가능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737B78-8A4B-56A4-A6F0-D110B9CC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89" y="0"/>
            <a:ext cx="2486372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366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D0FC44-45CB-A4D1-B39D-DC67554F2F89}"/>
              </a:ext>
            </a:extLst>
          </p:cNvPr>
          <p:cNvSpPr txBox="1"/>
          <p:nvPr/>
        </p:nvSpPr>
        <p:spPr>
          <a:xfrm>
            <a:off x="342900" y="261194"/>
            <a:ext cx="10514202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BEBA4-C217-0BBC-5518-041A1AD0164C}"/>
              </a:ext>
            </a:extLst>
          </p:cNvPr>
          <p:cNvSpPr txBox="1"/>
          <p:nvPr/>
        </p:nvSpPr>
        <p:spPr>
          <a:xfrm>
            <a:off x="7758412" y="4822512"/>
            <a:ext cx="295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/component/Button.js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A342A4-B4EC-9062-F839-722B5C275337}"/>
              </a:ext>
            </a:extLst>
          </p:cNvPr>
          <p:cNvSpPr/>
          <p:nvPr/>
        </p:nvSpPr>
        <p:spPr>
          <a:xfrm>
            <a:off x="6550397" y="678030"/>
            <a:ext cx="3971925" cy="1197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Styled-components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전달하기 위한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905F8A-4380-7F2B-D295-1FC86ED357C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45241" y="1276966"/>
            <a:ext cx="2505156" cy="191390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6473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79A870-1032-BD2D-90B7-79D227F5D360}"/>
              </a:ext>
            </a:extLst>
          </p:cNvPr>
          <p:cNvSpPr txBox="1"/>
          <p:nvPr/>
        </p:nvSpPr>
        <p:spPr>
          <a:xfrm>
            <a:off x="346078" y="259432"/>
            <a:ext cx="1067705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1.25em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user-select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ease-out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preserve-3d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3B478-92E4-F4DD-B6E8-0E849CB3FAF2}"/>
              </a:ext>
            </a:extLst>
          </p:cNvPr>
          <p:cNvSpPr txBox="1"/>
          <p:nvPr/>
        </p:nvSpPr>
        <p:spPr>
          <a:xfrm>
            <a:off x="7885685" y="4179793"/>
            <a:ext cx="295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/component/Button.js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2D5A5-FA9D-E1B0-3E7C-80B787F7D9CC}"/>
              </a:ext>
            </a:extLst>
          </p:cNvPr>
          <p:cNvSpPr/>
          <p:nvPr/>
        </p:nvSpPr>
        <p:spPr>
          <a:xfrm>
            <a:off x="6640928" y="496705"/>
            <a:ext cx="3971925" cy="2078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 받은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인자로 받아서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적용이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F3440AA-DE0C-3CB6-64C8-2CBA5263C57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530055" y="1536063"/>
            <a:ext cx="2110873" cy="1124026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742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960CD1-659F-5C4E-8B38-A2F2613CDD5F}"/>
              </a:ext>
            </a:extLst>
          </p:cNvPr>
          <p:cNvSpPr txBox="1"/>
          <p:nvPr/>
        </p:nvSpPr>
        <p:spPr>
          <a:xfrm>
            <a:off x="354435" y="258329"/>
            <a:ext cx="10375084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translate3d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4588B-C925-60C8-017F-20636CF64A38}"/>
              </a:ext>
            </a:extLst>
          </p:cNvPr>
          <p:cNvSpPr txBox="1"/>
          <p:nvPr/>
        </p:nvSpPr>
        <p:spPr>
          <a:xfrm>
            <a:off x="7659182" y="5137012"/>
            <a:ext cx="295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/component/Button.js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3F25F2-25D6-FD76-B4C9-CD447D2BF0BC}"/>
              </a:ext>
            </a:extLst>
          </p:cNvPr>
          <p:cNvSpPr/>
          <p:nvPr/>
        </p:nvSpPr>
        <p:spPr>
          <a:xfrm>
            <a:off x="6640928" y="496705"/>
            <a:ext cx="3971925" cy="2078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마찬가지로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사용해서 스스로 지칭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 요소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BA6DA4-0CE9-5D47-2424-78A09A1B639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399251" y="453006"/>
            <a:ext cx="4241677" cy="1083057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1949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FD0D7-97D3-46D4-1C80-84AE0041B418}"/>
              </a:ext>
            </a:extLst>
          </p:cNvPr>
          <p:cNvSpPr txBox="1"/>
          <p:nvPr/>
        </p:nvSpPr>
        <p:spPr>
          <a:xfrm>
            <a:off x="188685" y="0"/>
            <a:ext cx="8781143" cy="7109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1.25em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user-select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0.15s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ease-out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transform-style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preserve-3d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translate3d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0.15s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ease-out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MyButton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US" altLang="ko-KR" sz="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515D4-71B4-56A7-51FD-33B87881F902}"/>
              </a:ext>
            </a:extLst>
          </p:cNvPr>
          <p:cNvSpPr txBox="1"/>
          <p:nvPr/>
        </p:nvSpPr>
        <p:spPr>
          <a:xfrm>
            <a:off x="5844897" y="132305"/>
            <a:ext cx="29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/component/Button.js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</p:spTree>
    <p:extLst>
      <p:ext uri="{BB962C8B-B14F-4D97-AF65-F5344CB8AC3E}">
        <p14:creationId xmlns:p14="http://schemas.microsoft.com/office/powerpoint/2010/main" val="38204949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OrangeButton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특수화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20618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OrangeButton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특수화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기본이 되는 </a:t>
            </a:r>
            <a:r>
              <a:rPr lang="en-US" altLang="ko-KR" dirty="0">
                <a:solidFill>
                  <a:srgbClr val="00B050"/>
                </a:solidFill>
              </a:rPr>
              <a:t>Button </a:t>
            </a:r>
            <a:r>
              <a:rPr lang="ko-KR" altLang="en-US" dirty="0">
                <a:solidFill>
                  <a:srgbClr val="00B050"/>
                </a:solidFill>
              </a:rPr>
              <a:t>컴포넌트</a:t>
            </a:r>
            <a:r>
              <a:rPr lang="ko-KR" altLang="en-US" dirty="0"/>
              <a:t>를 만들었으므로 특수화를 사용하여 </a:t>
            </a:r>
            <a:r>
              <a:rPr lang="en-US" altLang="ko-KR" dirty="0" err="1">
                <a:solidFill>
                  <a:srgbClr val="00B050"/>
                </a:solidFill>
              </a:rPr>
              <a:t>OrangeButton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컴포넌트</a:t>
            </a:r>
            <a:r>
              <a:rPr lang="ko-KR" altLang="en-US" dirty="0"/>
              <a:t>를 제작해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원하는 텍스트와 색상 값을 </a:t>
            </a:r>
            <a:r>
              <a:rPr lang="en-US" altLang="ko-KR" dirty="0">
                <a:solidFill>
                  <a:schemeClr val="accent2"/>
                </a:solidFill>
              </a:rPr>
              <a:t>props</a:t>
            </a:r>
            <a:r>
              <a:rPr lang="en-US" altLang="ko-KR" dirty="0"/>
              <a:t> </a:t>
            </a:r>
            <a:r>
              <a:rPr lang="ko-KR" altLang="en-US" dirty="0"/>
              <a:t>로 전달하고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r>
              <a:rPr lang="ko-KR" altLang="en-US" dirty="0" err="1"/>
              <a:t>핸들러는</a:t>
            </a:r>
            <a:r>
              <a:rPr lang="ko-KR" altLang="en-US" dirty="0"/>
              <a:t> 사용 시점에서 결정이 될 것이므로 그대로 전달만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599229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6E8B8-57D8-0825-4D05-248ADBD525EC}"/>
              </a:ext>
            </a:extLst>
          </p:cNvPr>
          <p:cNvSpPr txBox="1"/>
          <p:nvPr/>
        </p:nvSpPr>
        <p:spPr>
          <a:xfrm>
            <a:off x="342900" y="262741"/>
            <a:ext cx="1061085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'./Button'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OrangeButton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"#fae243"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"#fa9f1a"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"#faf000"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ACDF7-AF3E-3AB7-BD37-9C7877BB862A}"/>
              </a:ext>
            </a:extLst>
          </p:cNvPr>
          <p:cNvSpPr txBox="1"/>
          <p:nvPr/>
        </p:nvSpPr>
        <p:spPr>
          <a:xfrm>
            <a:off x="7106732" y="3429000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/component/OrangeButton.js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1532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OrangeButton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56451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OrangeButton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Start </a:t>
            </a:r>
            <a:r>
              <a:rPr lang="ko-KR" altLang="en-US" dirty="0"/>
              <a:t>컴포넌트에 </a:t>
            </a:r>
            <a:r>
              <a:rPr lang="en-US" altLang="ko-KR" dirty="0" err="1"/>
              <a:t>OrangeButton</a:t>
            </a:r>
            <a:r>
              <a:rPr lang="en-US" altLang="ko-KR" dirty="0"/>
              <a:t> </a:t>
            </a:r>
            <a:r>
              <a:rPr lang="ko-KR" altLang="en-US" dirty="0"/>
              <a:t>을 적용하여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98F9F-85C3-8389-5414-5AB3F5C5DACC}"/>
              </a:ext>
            </a:extLst>
          </p:cNvPr>
          <p:cNvSpPr txBox="1"/>
          <p:nvPr/>
        </p:nvSpPr>
        <p:spPr>
          <a:xfrm>
            <a:off x="704849" y="2105208"/>
            <a:ext cx="9401175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OrangeButton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OrangeButton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조사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"/images/main.jpg"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메인 이미지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개발자가 흔히 접하는 상황에 따라서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알아 봅시다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OrangeButton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테스트 시작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7E18B-8461-D788-59E3-11C6FD1853E2}"/>
              </a:ext>
            </a:extLst>
          </p:cNvPr>
          <p:cNvSpPr txBox="1"/>
          <p:nvPr/>
        </p:nvSpPr>
        <p:spPr>
          <a:xfrm>
            <a:off x="7340523" y="5532437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/component/Start.js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19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247594-93DA-2714-B32C-32E8B8EE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1104867"/>
            <a:ext cx="1157449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68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Styled-</a:t>
            </a: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coponents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GlobalStyle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6206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 스타일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리액트는</a:t>
            </a:r>
            <a:r>
              <a:rPr lang="ko-KR" altLang="en-US" dirty="0"/>
              <a:t> 다양한 컴포넌트의 조합으로 사용이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보통 컴포넌트 단위로 디자인이 적용이 되죠</a:t>
            </a:r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페이지 전체에 대한 폰트 또는 기본 스타일이 필요하다면 어떻게 하면 될까요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67686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 스타일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SPA </a:t>
            </a:r>
            <a:r>
              <a:rPr lang="ko-KR" altLang="en-US" dirty="0"/>
              <a:t>인 경우는 </a:t>
            </a:r>
            <a:r>
              <a:rPr lang="en-US" altLang="ko-KR" dirty="0"/>
              <a:t>App.css </a:t>
            </a:r>
            <a:r>
              <a:rPr lang="ko-KR" altLang="en-US" dirty="0"/>
              <a:t>에 글로벌 스타일을 적용하면 되고</a:t>
            </a:r>
            <a:endParaRPr lang="en-US" altLang="ko-KR" dirty="0"/>
          </a:p>
          <a:p>
            <a:r>
              <a:rPr lang="en-US" altLang="ko-KR" dirty="0"/>
              <a:t>MPA </a:t>
            </a:r>
            <a:r>
              <a:rPr lang="ko-KR" altLang="en-US" dirty="0"/>
              <a:t>인 경우에는 전체를 감싸는 최종 컴포넌트에 스타일을 적용 해도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Styled-components</a:t>
            </a:r>
            <a:r>
              <a:rPr lang="ko-KR" altLang="en-US" dirty="0"/>
              <a:t> 의 경우는 이러한 방식보다 자체 기능을 통해 전체 페이지에 글로벌 스타일을 적용합니다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67076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GlobalStyle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제작하기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Components </a:t>
            </a:r>
            <a:r>
              <a:rPr lang="ko-KR" altLang="en-US" dirty="0"/>
              <a:t>폴더에 </a:t>
            </a:r>
            <a:r>
              <a:rPr lang="en-US" altLang="ko-KR" dirty="0"/>
              <a:t>GlobalStyle.js </a:t>
            </a:r>
            <a:r>
              <a:rPr lang="ko-KR" altLang="en-US" dirty="0"/>
              <a:t>파일을 만들고 </a:t>
            </a:r>
            <a:r>
              <a:rPr lang="en-US" altLang="ko-KR" dirty="0" err="1">
                <a:solidFill>
                  <a:srgbClr val="00B050"/>
                </a:solidFill>
              </a:rPr>
              <a:t>GlobalStyle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컴포넌트</a:t>
            </a:r>
            <a:r>
              <a:rPr lang="ko-KR" altLang="en-US" dirty="0"/>
              <a:t>를 제작해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Styled-components </a:t>
            </a:r>
            <a:r>
              <a:rPr lang="ko-KR" altLang="en-US" dirty="0"/>
              <a:t>는 </a:t>
            </a:r>
            <a:r>
              <a:rPr lang="en-US" altLang="ko-KR" dirty="0" err="1">
                <a:solidFill>
                  <a:schemeClr val="accent2"/>
                </a:solidFill>
              </a:rPr>
              <a:t>createGlobalStyle</a:t>
            </a:r>
            <a:r>
              <a:rPr lang="en-US" altLang="ko-KR" dirty="0"/>
              <a:t> </a:t>
            </a:r>
            <a:r>
              <a:rPr lang="ko-KR" altLang="en-US" dirty="0"/>
              <a:t>이라는 메소드를 제공하여 글로벌 스타일 적용을 가능하게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필요한 것들을 설정해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563601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298AF1-7373-6DFD-C343-79D1C9D43F86}"/>
              </a:ext>
            </a:extLst>
          </p:cNvPr>
          <p:cNvSpPr txBox="1"/>
          <p:nvPr/>
        </p:nvSpPr>
        <p:spPr>
          <a:xfrm>
            <a:off x="246742" y="117693"/>
            <a:ext cx="10871201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createGlobalStyle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@font-face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'ONE-Mobile-POP'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'https://cdn.jsdelivr.net/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projectnoonnu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/noonfonts_2105_2@1.0/ONE-Mobile-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POP.woff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woff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'ONE-Mobile-POP'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white-space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87CF9-3231-A316-9355-2DE252B78050}"/>
              </a:ext>
            </a:extLst>
          </p:cNvPr>
          <p:cNvSpPr txBox="1"/>
          <p:nvPr/>
        </p:nvSpPr>
        <p:spPr>
          <a:xfrm>
            <a:off x="7686298" y="6065837"/>
            <a:ext cx="343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/component/GlobalStyle.js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9493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GlobalStyle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만든 </a:t>
            </a:r>
            <a:r>
              <a:rPr lang="en-US" altLang="ko-KR" dirty="0" err="1"/>
              <a:t>GlobalStyle</a:t>
            </a:r>
            <a:r>
              <a:rPr lang="en-US" altLang="ko-KR" dirty="0"/>
              <a:t> </a:t>
            </a:r>
            <a:r>
              <a:rPr lang="ko-KR" altLang="en-US" dirty="0"/>
              <a:t>컴포넌트를 적용하고자 하는 </a:t>
            </a:r>
            <a:r>
              <a:rPr lang="en-US" altLang="ko-KR" dirty="0"/>
              <a:t>App </a:t>
            </a:r>
            <a:r>
              <a:rPr lang="ko-KR" altLang="en-US" dirty="0"/>
              <a:t>의 최상단에 컴포넌트로 넣어주면 </a:t>
            </a:r>
            <a:r>
              <a:rPr lang="en-US" altLang="ko-KR" dirty="0"/>
              <a:t>Global Style </a:t>
            </a:r>
            <a:r>
              <a:rPr lang="ko-KR" altLang="en-US" dirty="0"/>
              <a:t>이 적용이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5035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A9D655-37E0-9422-9B45-F579EEF76605}"/>
              </a:ext>
            </a:extLst>
          </p:cNvPr>
          <p:cNvSpPr txBox="1"/>
          <p:nvPr/>
        </p:nvSpPr>
        <p:spPr>
          <a:xfrm>
            <a:off x="342899" y="244197"/>
            <a:ext cx="10601325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C8BD8-36BC-19E9-F3BA-91CFFBE2388A}"/>
              </a:ext>
            </a:extLst>
          </p:cNvPr>
          <p:cNvSpPr txBox="1"/>
          <p:nvPr/>
        </p:nvSpPr>
        <p:spPr>
          <a:xfrm>
            <a:off x="9520562" y="3652829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8213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D34E24-CCAB-7C87-EC57-E155F5EC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12" y="175758"/>
            <a:ext cx="5563376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055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분기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813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 처리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지금 만드는 </a:t>
            </a:r>
            <a:r>
              <a:rPr lang="en-US" altLang="ko-KR" dirty="0"/>
              <a:t>App</a:t>
            </a:r>
            <a:r>
              <a:rPr lang="ko-KR" altLang="en-US" dirty="0"/>
              <a:t> 은 페이지에 따라서 보여줘야 하는 부분이 다릅니다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Page </a:t>
            </a:r>
            <a:r>
              <a:rPr lang="ko-KR" altLang="en-US" dirty="0"/>
              <a:t>가 </a:t>
            </a:r>
            <a:r>
              <a:rPr lang="en-US" altLang="ko-KR" dirty="0"/>
              <a:t>0 </a:t>
            </a:r>
            <a:r>
              <a:rPr lang="ko-KR" altLang="en-US" dirty="0"/>
              <a:t>이면 </a:t>
            </a:r>
            <a:r>
              <a:rPr lang="en-US" altLang="ko-KR" dirty="0">
                <a:sym typeface="Wingdings" panose="05000000000000000000" pitchFamily="2" charset="2"/>
              </a:rPr>
              <a:t> Start </a:t>
            </a:r>
            <a:r>
              <a:rPr lang="ko-KR" altLang="en-US" dirty="0">
                <a:sym typeface="Wingdings" panose="05000000000000000000" pitchFamily="2" charset="2"/>
              </a:rPr>
              <a:t>페이지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Page </a:t>
            </a:r>
            <a:r>
              <a:rPr lang="ko-KR" altLang="en-US" dirty="0">
                <a:sym typeface="Wingdings" panose="05000000000000000000" pitchFamily="2" charset="2"/>
              </a:rPr>
              <a:t>가 설문의 길이와 같이 같을 때 까지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설문 조사 페이지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Page </a:t>
            </a:r>
            <a:r>
              <a:rPr lang="ko-KR" altLang="en-US" dirty="0">
                <a:sym typeface="Wingdings" panose="05000000000000000000" pitchFamily="2" charset="2"/>
              </a:rPr>
              <a:t>가 설문의 길이를 넘어가면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결과 페이지 보여주기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083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79EC6D-FF87-FA4F-FDB3-4D687DE2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053"/>
            <a:ext cx="12192000" cy="34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72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 처리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Page </a:t>
            </a:r>
            <a:r>
              <a:rPr lang="ko-KR" altLang="en-US" dirty="0"/>
              <a:t>의 상태에 따라서 각각의 페이지를 렌더링 하는 방식으로 분기 처리를 해봅시다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리액트의</a:t>
            </a:r>
            <a:r>
              <a:rPr lang="ko-KR" altLang="en-US" dirty="0"/>
              <a:t> 경우 라우팅 보다는 조건부 렌더링 또는 </a:t>
            </a:r>
            <a:r>
              <a:rPr lang="en-US" altLang="ko-KR" dirty="0"/>
              <a:t>3</a:t>
            </a:r>
            <a:r>
              <a:rPr lang="ko-KR" altLang="en-US" dirty="0"/>
              <a:t>항 연산자</a:t>
            </a:r>
            <a:r>
              <a:rPr lang="en-US" altLang="ko-KR" dirty="0"/>
              <a:t>, if </a:t>
            </a:r>
            <a:r>
              <a:rPr lang="ko-KR" altLang="en-US" dirty="0"/>
              <a:t>문으로 처리 해주는 방법이 더 편리합니다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90372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0BCE23-4ACF-D8C3-10EE-C45013992405}"/>
              </a:ext>
            </a:extLst>
          </p:cNvPr>
          <p:cNvSpPr txBox="1"/>
          <p:nvPr/>
        </p:nvSpPr>
        <p:spPr>
          <a:xfrm>
            <a:off x="338363" y="267195"/>
            <a:ext cx="10609943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'./components/Start'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340F3-2F4E-CD28-1EB3-B1BE572DB4C9}"/>
              </a:ext>
            </a:extLst>
          </p:cNvPr>
          <p:cNvSpPr txBox="1"/>
          <p:nvPr/>
        </p:nvSpPr>
        <p:spPr>
          <a:xfrm>
            <a:off x="9530087" y="5576879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3D4461C-002C-A497-E376-CDA08CEF3CDA}"/>
              </a:ext>
            </a:extLst>
          </p:cNvPr>
          <p:cNvSpPr/>
          <p:nvPr/>
        </p:nvSpPr>
        <p:spPr>
          <a:xfrm>
            <a:off x="6877049" y="2535055"/>
            <a:ext cx="3971925" cy="2078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아닐 경우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Mbti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조사를 하는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Mbti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페이지를 보여주기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7E7D7C0-6EE4-D7E5-9224-35D9B1EF59C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019800" y="3574413"/>
            <a:ext cx="857249" cy="197487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6852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Mbti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6167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C50768-6BB9-F520-E16D-5630FF8C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86" y="0"/>
            <a:ext cx="6074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322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Mbti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제작하기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이제 설문을 하는 </a:t>
            </a:r>
            <a:r>
              <a:rPr lang="en-US" altLang="ko-KR" dirty="0" err="1"/>
              <a:t>Mbti</a:t>
            </a:r>
            <a:r>
              <a:rPr lang="en-US" altLang="ko-KR" dirty="0"/>
              <a:t> </a:t>
            </a:r>
            <a:r>
              <a:rPr lang="ko-KR" altLang="en-US" dirty="0"/>
              <a:t>페이지를 제작해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기존의 </a:t>
            </a:r>
            <a:r>
              <a:rPr lang="en-US" altLang="ko-KR" dirty="0">
                <a:solidFill>
                  <a:srgbClr val="00B050"/>
                </a:solidFill>
              </a:rPr>
              <a:t>Button </a:t>
            </a:r>
            <a:r>
              <a:rPr lang="ko-KR" altLang="en-US" dirty="0">
                <a:solidFill>
                  <a:srgbClr val="00B050"/>
                </a:solidFill>
              </a:rPr>
              <a:t>컴포넌트</a:t>
            </a:r>
            <a:r>
              <a:rPr lang="ko-KR" altLang="en-US" dirty="0"/>
              <a:t>를 활용해서 설문을 선택하는 </a:t>
            </a:r>
            <a:r>
              <a:rPr lang="en-US" altLang="ko-KR" dirty="0" err="1">
                <a:solidFill>
                  <a:srgbClr val="00B050"/>
                </a:solidFill>
              </a:rPr>
              <a:t>SkyblueButton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컴포넌트</a:t>
            </a:r>
            <a:r>
              <a:rPr lang="ko-KR" altLang="en-US" dirty="0"/>
              <a:t>를 작성하고 활용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Page</a:t>
            </a:r>
            <a:r>
              <a:rPr lang="ko-KR" altLang="en-US" dirty="0"/>
              <a:t> 의 번호를 가져와서 해당 번호에 맞는 설문의 </a:t>
            </a:r>
            <a:r>
              <a:rPr lang="en-US" altLang="ko-KR" dirty="0"/>
              <a:t>text </a:t>
            </a:r>
            <a:r>
              <a:rPr lang="ko-KR" altLang="en-US" dirty="0"/>
              <a:t>값을 </a:t>
            </a:r>
            <a:r>
              <a:rPr lang="en-US" altLang="ko-KR" dirty="0" err="1">
                <a:solidFill>
                  <a:srgbClr val="00B050"/>
                </a:solidFill>
              </a:rPr>
              <a:t>SkyblueButton</a:t>
            </a:r>
            <a:r>
              <a:rPr lang="en-US" altLang="ko-KR" dirty="0"/>
              <a:t> </a:t>
            </a:r>
            <a:r>
              <a:rPr lang="ko-KR" altLang="en-US" dirty="0"/>
              <a:t>에 담아서 출력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27470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SkyblueButton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7384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SkyblueButton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 err="1"/>
              <a:t>OrangeButton</a:t>
            </a:r>
            <a:r>
              <a:rPr lang="en-US" altLang="ko-KR" dirty="0"/>
              <a:t> </a:t>
            </a:r>
            <a:r>
              <a:rPr lang="ko-KR" altLang="en-US" dirty="0"/>
              <a:t>을 활용하여 색상 값만 변경하여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버튼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083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D2D8E-CA44-7F51-2B29-98A01687657A}"/>
              </a:ext>
            </a:extLst>
          </p:cNvPr>
          <p:cNvSpPr txBox="1"/>
          <p:nvPr/>
        </p:nvSpPr>
        <p:spPr>
          <a:xfrm>
            <a:off x="342899" y="243691"/>
            <a:ext cx="1039177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'./Button'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SkyblueButton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"#7EDCFA"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"#3A82E0"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"#CFECF2"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5AA5C-EB85-955A-6DD0-D077AC52620A}"/>
              </a:ext>
            </a:extLst>
          </p:cNvPr>
          <p:cNvSpPr txBox="1"/>
          <p:nvPr/>
        </p:nvSpPr>
        <p:spPr>
          <a:xfrm>
            <a:off x="6921514" y="3429000"/>
            <a:ext cx="381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/component/SkyblueButton.js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6474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제작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4371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3042E5-0FAD-3198-250B-43E4FC4A6BF7}"/>
              </a:ext>
            </a:extLst>
          </p:cNvPr>
          <p:cNvSpPr txBox="1"/>
          <p:nvPr/>
        </p:nvSpPr>
        <p:spPr>
          <a:xfrm>
            <a:off x="275772" y="117693"/>
            <a:ext cx="11916228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SkyblueButton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SkyblueButton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SurveyQuestion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SurveyQuestion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SkyblueButton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8D79-47A8-510A-F988-F28B8B7B4C1E}"/>
              </a:ext>
            </a:extLst>
          </p:cNvPr>
          <p:cNvSpPr txBox="1"/>
          <p:nvPr/>
        </p:nvSpPr>
        <p:spPr>
          <a:xfrm>
            <a:off x="9953625" y="24622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/pages/Mbti.js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E6E0612-B2B1-389D-53E3-B1B0F7D78688}"/>
              </a:ext>
            </a:extLst>
          </p:cNvPr>
          <p:cNvSpPr/>
          <p:nvPr/>
        </p:nvSpPr>
        <p:spPr>
          <a:xfrm>
            <a:off x="7715250" y="615554"/>
            <a:ext cx="4476750" cy="672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값 받아오기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91DB0C7-E253-F109-CE4A-59CE861F5E5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591301" y="951906"/>
            <a:ext cx="1123949" cy="336352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69029A-FEB5-8231-2E1D-79502A8F319C}"/>
              </a:ext>
            </a:extLst>
          </p:cNvPr>
          <p:cNvSpPr/>
          <p:nvPr/>
        </p:nvSpPr>
        <p:spPr>
          <a:xfrm>
            <a:off x="6591301" y="2998770"/>
            <a:ext cx="5600700" cy="337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설문 항목의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 시작이므로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page-1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인덱스로 접근하여 설문 항목 가져오기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선택지는 배열에 담겨 있으므로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메소드를 이용하여 각각의 버튼을 그려주기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처음에 한번만 그려지면 되므로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조건부 렌더링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A1CCF2-C7E3-B9AC-0A2F-9CDFD309E2D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200651" y="3765352"/>
            <a:ext cx="1390650" cy="920146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1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A0FAD9-5F10-738D-94E2-BEC3B70FB7F8}"/>
              </a:ext>
            </a:extLst>
          </p:cNvPr>
          <p:cNvSpPr txBox="1"/>
          <p:nvPr/>
        </p:nvSpPr>
        <p:spPr>
          <a:xfrm>
            <a:off x="340660" y="271749"/>
            <a:ext cx="1054249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CB19C-14B8-ED5B-0DF1-10685AE9DB6C}"/>
              </a:ext>
            </a:extLst>
          </p:cNvPr>
          <p:cNvSpPr txBox="1"/>
          <p:nvPr/>
        </p:nvSpPr>
        <p:spPr>
          <a:xfrm>
            <a:off x="9285674" y="2917336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71DF9E-7984-AE39-4D08-0BE8AEFE9AAC}"/>
              </a:ext>
            </a:extLst>
          </p:cNvPr>
          <p:cNvCxnSpPr>
            <a:cxnSpLocks/>
          </p:cNvCxnSpPr>
          <p:nvPr/>
        </p:nvCxnSpPr>
        <p:spPr>
          <a:xfrm>
            <a:off x="4566958" y="602876"/>
            <a:ext cx="7939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5A1D60-E4F8-80C2-1F37-F6292FD89886}"/>
              </a:ext>
            </a:extLst>
          </p:cNvPr>
          <p:cNvCxnSpPr>
            <a:cxnSpLocks/>
          </p:cNvCxnSpPr>
          <p:nvPr/>
        </p:nvCxnSpPr>
        <p:spPr>
          <a:xfrm>
            <a:off x="1196228" y="871817"/>
            <a:ext cx="26406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DE63F1-A6D4-7EBE-3B51-DC856EB7EBBF}"/>
              </a:ext>
            </a:extLst>
          </p:cNvPr>
          <p:cNvCxnSpPr>
            <a:cxnSpLocks/>
          </p:cNvCxnSpPr>
          <p:nvPr/>
        </p:nvCxnSpPr>
        <p:spPr>
          <a:xfrm>
            <a:off x="2083734" y="1705535"/>
            <a:ext cx="26406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771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8B5AD-E085-E09E-466D-0A27C59E9965}"/>
              </a:ext>
            </a:extLst>
          </p:cNvPr>
          <p:cNvSpPr txBox="1"/>
          <p:nvPr/>
        </p:nvSpPr>
        <p:spPr>
          <a:xfrm>
            <a:off x="342899" y="269439"/>
            <a:ext cx="1071562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SurveyQuestion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47164-07B3-503F-BA90-F486154C60A1}"/>
              </a:ext>
            </a:extLst>
          </p:cNvPr>
          <p:cNvSpPr txBox="1"/>
          <p:nvPr/>
        </p:nvSpPr>
        <p:spPr>
          <a:xfrm>
            <a:off x="8792896" y="232251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/pages/Mbti.js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876BDB-8A70-CCA8-6A49-0806C13B95A0}"/>
              </a:ext>
            </a:extLst>
          </p:cNvPr>
          <p:cNvSpPr/>
          <p:nvPr/>
        </p:nvSpPr>
        <p:spPr>
          <a:xfrm>
            <a:off x="6324600" y="444104"/>
            <a:ext cx="4476750" cy="672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컴포넌트 디자인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2196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</a:t>
            </a: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핸들러에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액션 생성 함수 지정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6142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액션 생성 함수 지정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이제 페이지를 넘기는 기능을 하는 액션 생성 함수인 </a:t>
            </a:r>
            <a:r>
              <a:rPr lang="en-US" altLang="ko-KR" dirty="0">
                <a:solidFill>
                  <a:schemeClr val="accent2"/>
                </a:solidFill>
              </a:rPr>
              <a:t>next()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chemeClr val="accent2"/>
                </a:solidFill>
              </a:rPr>
              <a:t>dispatch</a:t>
            </a:r>
            <a:r>
              <a:rPr lang="en-US" altLang="ko-KR" dirty="0"/>
              <a:t> </a:t>
            </a:r>
            <a:r>
              <a:rPr lang="ko-KR" altLang="en-US" dirty="0"/>
              <a:t>를 이용하여 </a:t>
            </a:r>
            <a:r>
              <a:rPr lang="en-US" altLang="ko-KR" dirty="0"/>
              <a:t>Reducer </a:t>
            </a:r>
            <a:r>
              <a:rPr lang="ko-KR" altLang="en-US" dirty="0"/>
              <a:t>에 전달해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Start </a:t>
            </a:r>
            <a:r>
              <a:rPr lang="ko-KR" altLang="en-US" dirty="0"/>
              <a:t>컴포넌트의 테스트 시작이라는 버튼에 지정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Mbti</a:t>
            </a:r>
            <a:r>
              <a:rPr lang="en-US" altLang="ko-KR" dirty="0"/>
              <a:t> </a:t>
            </a:r>
            <a:r>
              <a:rPr lang="ko-KR" altLang="en-US" dirty="0"/>
              <a:t>컴포넌트의 선택지 선택 버튼에 지정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85450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8D6C9E-8CBB-818E-D501-869D8D910A10}"/>
              </a:ext>
            </a:extLst>
          </p:cNvPr>
          <p:cNvSpPr txBox="1"/>
          <p:nvPr/>
        </p:nvSpPr>
        <p:spPr>
          <a:xfrm>
            <a:off x="342900" y="264795"/>
            <a:ext cx="1068705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"../store/modules/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조사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"/images/main.jpg"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메인 이미지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개발자가 흔히 접하는 상황에 따라서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알아 봅시다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OrangeButton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테스트 시작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C2C67-80AB-9D48-EEAD-BE79FEA4E69E}"/>
              </a:ext>
            </a:extLst>
          </p:cNvPr>
          <p:cNvSpPr txBox="1"/>
          <p:nvPr/>
        </p:nvSpPr>
        <p:spPr>
          <a:xfrm>
            <a:off x="8791576" y="4459484"/>
            <a:ext cx="21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/pages/Start.js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39E565-4388-71AE-C783-0F72BE29385A}"/>
              </a:ext>
            </a:extLst>
          </p:cNvPr>
          <p:cNvSpPr/>
          <p:nvPr/>
        </p:nvSpPr>
        <p:spPr>
          <a:xfrm>
            <a:off x="6553201" y="409575"/>
            <a:ext cx="4476750" cy="161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useDispatch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훅으로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dispatch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시작 버튼 클릭 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next()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생성 함수를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dispatch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reducer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75B421D-1DE9-184A-04CC-9B10BAA69D9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8382000" y="2029185"/>
            <a:ext cx="409576" cy="139981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DC751CB-E982-EB2F-960E-6FD4E75BCAA3}"/>
              </a:ext>
            </a:extLst>
          </p:cNvPr>
          <p:cNvCxnSpPr>
            <a:cxnSpLocks/>
          </p:cNvCxnSpPr>
          <p:nvPr/>
        </p:nvCxnSpPr>
        <p:spPr>
          <a:xfrm flipV="1">
            <a:off x="4743450" y="876300"/>
            <a:ext cx="1952625" cy="419100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540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EFF7C-5C96-E44F-90B7-BF4F7C6BDF1B}"/>
              </a:ext>
            </a:extLst>
          </p:cNvPr>
          <p:cNvSpPr txBox="1"/>
          <p:nvPr/>
        </p:nvSpPr>
        <p:spPr>
          <a:xfrm>
            <a:off x="209550" y="114102"/>
            <a:ext cx="10788650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"../store/modules/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SurveyQuestion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SurveyQuestion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SkyblueButton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E7D4-FE50-28C5-8811-3C3617B3975E}"/>
              </a:ext>
            </a:extLst>
          </p:cNvPr>
          <p:cNvSpPr txBox="1"/>
          <p:nvPr/>
        </p:nvSpPr>
        <p:spPr>
          <a:xfrm>
            <a:off x="8745894" y="277812"/>
            <a:ext cx="21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/pages/Mbti.js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654BAB-3B21-ED88-7A8A-F6CA0E79D178}"/>
              </a:ext>
            </a:extLst>
          </p:cNvPr>
          <p:cNvSpPr/>
          <p:nvPr/>
        </p:nvSpPr>
        <p:spPr>
          <a:xfrm>
            <a:off x="6507519" y="4590147"/>
            <a:ext cx="4476750" cy="161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설문 선택 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next()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액션 생성 함수를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dispatch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reducer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3C14E1-09F5-A0A7-42D8-6342AB06834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585988" y="4463358"/>
            <a:ext cx="921531" cy="936594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406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Progress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47817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Progress Bar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현 진행 상황을 보여주는 </a:t>
            </a:r>
            <a:r>
              <a:rPr lang="en-US" altLang="ko-KR" dirty="0"/>
              <a:t>Progress Bar </a:t>
            </a:r>
            <a:r>
              <a:rPr lang="ko-KR" altLang="en-US" dirty="0"/>
              <a:t>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Progress.js</a:t>
            </a:r>
            <a:r>
              <a:rPr lang="ko-KR" altLang="en-US" dirty="0">
                <a:solidFill>
                  <a:srgbClr val="00B050"/>
                </a:solidFill>
              </a:rPr>
              <a:t> 컴포넌트</a:t>
            </a:r>
            <a:r>
              <a:rPr lang="ko-KR" altLang="en-US" dirty="0"/>
              <a:t> 작성하기</a:t>
            </a:r>
            <a:endParaRPr lang="en-US" altLang="ko-KR" dirty="0"/>
          </a:p>
          <a:p>
            <a:r>
              <a:rPr lang="en-US" altLang="ko-KR" dirty="0"/>
              <a:t>Progress Bar </a:t>
            </a:r>
            <a:r>
              <a:rPr lang="ko-KR" altLang="en-US" dirty="0"/>
              <a:t>의 값은 </a:t>
            </a:r>
            <a:r>
              <a:rPr lang="ko-KR" altLang="en-US" dirty="0">
                <a:solidFill>
                  <a:schemeClr val="accent2"/>
                </a:solidFill>
              </a:rPr>
              <a:t>현재 </a:t>
            </a:r>
            <a:r>
              <a:rPr lang="en-US" altLang="ko-KR" dirty="0">
                <a:solidFill>
                  <a:schemeClr val="accent2"/>
                </a:solidFill>
              </a:rPr>
              <a:t>Page</a:t>
            </a:r>
            <a:r>
              <a:rPr lang="en-US" altLang="ko-KR" dirty="0"/>
              <a:t> / </a:t>
            </a:r>
            <a:r>
              <a:rPr lang="ko-KR" altLang="en-US" dirty="0">
                <a:solidFill>
                  <a:schemeClr val="accent2"/>
                </a:solidFill>
              </a:rPr>
              <a:t>전체 설문 배열의 길이 값</a:t>
            </a:r>
            <a:r>
              <a:rPr lang="ko-KR" altLang="en-US" dirty="0"/>
              <a:t>으로 표시하면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Progress Bar </a:t>
            </a:r>
            <a:r>
              <a:rPr lang="ko-KR" altLang="en-US" dirty="0"/>
              <a:t>의 바깥 부분을 먼저 그리고</a:t>
            </a:r>
            <a:r>
              <a:rPr lang="en-US" altLang="ko-KR" dirty="0"/>
              <a:t>,</a:t>
            </a:r>
            <a:r>
              <a:rPr lang="ko-KR" altLang="en-US" dirty="0"/>
              <a:t> 자식 요소가 부모의 크기를 상속 한 다음 색을 입혀서 </a:t>
            </a:r>
            <a:r>
              <a:rPr lang="en-US" altLang="ko-KR" dirty="0"/>
              <a:t>% </a:t>
            </a:r>
            <a:r>
              <a:rPr lang="ko-KR" altLang="en-US" dirty="0"/>
              <a:t>로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57493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041DF7-16E2-07D7-60FF-23F991D4F3E0}"/>
              </a:ext>
            </a:extLst>
          </p:cNvPr>
          <p:cNvSpPr txBox="1"/>
          <p:nvPr/>
        </p:nvSpPr>
        <p:spPr>
          <a:xfrm>
            <a:off x="342900" y="265329"/>
            <a:ext cx="10656794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MyProgress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maxPage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Gauge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percent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Gauge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MyProgress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B40BA-BE3F-7E00-605D-585B82331811}"/>
              </a:ext>
            </a:extLst>
          </p:cNvPr>
          <p:cNvSpPr txBox="1"/>
          <p:nvPr/>
        </p:nvSpPr>
        <p:spPr>
          <a:xfrm>
            <a:off x="7699672" y="3658253"/>
            <a:ext cx="31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/component/Progress.js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A8D717-669B-6A66-AA9D-689EC061A1F9}"/>
              </a:ext>
            </a:extLst>
          </p:cNvPr>
          <p:cNvSpPr/>
          <p:nvPr/>
        </p:nvSpPr>
        <p:spPr>
          <a:xfrm>
            <a:off x="6522944" y="1408031"/>
            <a:ext cx="4476750" cy="1021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%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게이지를 그릴 것이므로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%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들어갈 숫자 값을 계산하여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9FB4CC2-C65E-6805-63C9-9625E54AF7F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814047" y="1918733"/>
            <a:ext cx="1708897" cy="689996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7583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A1D9CC-EB24-0818-AFF3-CE1B9CFD9694}"/>
              </a:ext>
            </a:extLst>
          </p:cNvPr>
          <p:cNvSpPr txBox="1"/>
          <p:nvPr/>
        </p:nvSpPr>
        <p:spPr>
          <a:xfrm>
            <a:off x="331694" y="263222"/>
            <a:ext cx="1056042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MyProgress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Gauge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percent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2D83C-CB6F-C7CC-9A01-124CF1F79C3A}"/>
              </a:ext>
            </a:extLst>
          </p:cNvPr>
          <p:cNvSpPr txBox="1"/>
          <p:nvPr/>
        </p:nvSpPr>
        <p:spPr>
          <a:xfrm>
            <a:off x="7574166" y="5209147"/>
            <a:ext cx="31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/component/Progress.js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D25D8F-806F-7AC1-4AE6-DDF77E3000A2}"/>
              </a:ext>
            </a:extLst>
          </p:cNvPr>
          <p:cNvSpPr/>
          <p:nvPr/>
        </p:nvSpPr>
        <p:spPr>
          <a:xfrm>
            <a:off x="6415368" y="2170032"/>
            <a:ext cx="4476750" cy="161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값을 전달 받아 게이지를 그려서 상황에 따라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57374C-E7B0-9D1C-0EE8-7755BF730CC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858871" y="2979837"/>
            <a:ext cx="1556497" cy="2103151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63178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Progress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5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DCFCEC-7462-CC53-B2E1-DB924825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775"/>
            <a:ext cx="12192000" cy="28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6256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Progress Bar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 err="1"/>
              <a:t>ProgressBar</a:t>
            </a:r>
            <a:r>
              <a:rPr lang="en-US" altLang="ko-KR" dirty="0"/>
              <a:t> </a:t>
            </a:r>
            <a:r>
              <a:rPr lang="ko-KR" altLang="en-US" dirty="0"/>
              <a:t>를 삽입해 줍시다</a:t>
            </a:r>
            <a:endParaRPr lang="en-US" altLang="ko-KR" dirty="0"/>
          </a:p>
          <a:p>
            <a:r>
              <a:rPr lang="en-US" altLang="ko-KR" dirty="0"/>
              <a:t>Props </a:t>
            </a:r>
            <a:r>
              <a:rPr lang="ko-KR" altLang="en-US" dirty="0"/>
              <a:t>로 전달할 값은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page </a:t>
            </a:r>
            <a:r>
              <a:rPr lang="ko-KR" altLang="en-US" dirty="0"/>
              <a:t>값과 전체 설문의 수 이므로 해당 정보도 </a:t>
            </a:r>
            <a:r>
              <a:rPr lang="en-US" altLang="ko-KR" dirty="0"/>
              <a:t>props </a:t>
            </a:r>
            <a:r>
              <a:rPr lang="ko-KR" altLang="en-US" dirty="0"/>
              <a:t>로 전달해 주면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89543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6064E-144C-FAD6-E949-878A52A5211D}"/>
              </a:ext>
            </a:extLst>
          </p:cNvPr>
          <p:cNvSpPr txBox="1"/>
          <p:nvPr/>
        </p:nvSpPr>
        <p:spPr>
          <a:xfrm>
            <a:off x="209550" y="114102"/>
            <a:ext cx="10788650" cy="69865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SurveyQuestion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SurveyQuestion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SkyblueButton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maxPage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AABBA-A683-2060-7134-56A1B487BE6B}"/>
              </a:ext>
            </a:extLst>
          </p:cNvPr>
          <p:cNvSpPr txBox="1"/>
          <p:nvPr/>
        </p:nvSpPr>
        <p:spPr>
          <a:xfrm>
            <a:off x="8162849" y="277812"/>
            <a:ext cx="27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D04B29-38EF-5D48-A818-72D0EEF5668B}"/>
              </a:ext>
            </a:extLst>
          </p:cNvPr>
          <p:cNvSpPr/>
          <p:nvPr/>
        </p:nvSpPr>
        <p:spPr>
          <a:xfrm>
            <a:off x="6386775" y="2797561"/>
            <a:ext cx="4476750" cy="161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Progress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컴포넌트를 삽입하고 필요한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값도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597D90-F885-4CB0-E77E-ADE4639F473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823012" y="3607366"/>
            <a:ext cx="1563763" cy="201350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6032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결과를 만드는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Check()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삽입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085467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Check()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액션 생성 함수 삽입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이제 페이지는 잘 넘어 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MBTI </a:t>
            </a:r>
            <a:r>
              <a:rPr lang="ko-KR" altLang="en-US" dirty="0"/>
              <a:t>조사 결과 값을 만들어야 겠죠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해당 기능은 </a:t>
            </a:r>
            <a:r>
              <a:rPr lang="en-US" altLang="ko-KR" dirty="0"/>
              <a:t>CHECK Action </a:t>
            </a:r>
            <a:r>
              <a:rPr lang="ko-KR" altLang="en-US" dirty="0"/>
              <a:t>이 담당합니다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98734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Check()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액션 생성 함수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515978"/>
            <a:ext cx="11260802" cy="3339194"/>
          </a:xfrm>
        </p:spPr>
        <p:txBody>
          <a:bodyPr/>
          <a:lstStyle/>
          <a:p>
            <a:r>
              <a:rPr lang="en-US" altLang="ko-KR" dirty="0"/>
              <a:t>Check() </a:t>
            </a:r>
            <a:r>
              <a:rPr lang="ko-KR" altLang="en-US" dirty="0"/>
              <a:t>액션 생성 함수는 결과 값 만을 전달 받네요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F8E02-8DDD-148B-8962-4AE88901FAF0}"/>
              </a:ext>
            </a:extLst>
          </p:cNvPr>
          <p:cNvSpPr txBox="1"/>
          <p:nvPr/>
        </p:nvSpPr>
        <p:spPr>
          <a:xfrm>
            <a:off x="608468" y="1406522"/>
            <a:ext cx="1015814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payload -&gt;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선택에 다른 결과 값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전달 필요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AC57D-D05F-AF1A-F3F4-ACA727F73DD9}"/>
              </a:ext>
            </a:extLst>
          </p:cNvPr>
          <p:cNvSpPr txBox="1"/>
          <p:nvPr/>
        </p:nvSpPr>
        <p:spPr>
          <a:xfrm>
            <a:off x="7651861" y="2921522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7665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리듀서에서의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동작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961981"/>
            <a:ext cx="11260802" cy="3893191"/>
          </a:xfrm>
        </p:spPr>
        <p:txBody>
          <a:bodyPr/>
          <a:lstStyle/>
          <a:p>
            <a:r>
              <a:rPr lang="ko-KR" altLang="en-US" dirty="0"/>
              <a:t>액션 생성 함수로 전달 받은 결과를 </a:t>
            </a:r>
            <a:r>
              <a:rPr lang="en-US" altLang="ko-KR" dirty="0" err="1"/>
              <a:t>mbtiResult</a:t>
            </a:r>
            <a:r>
              <a:rPr lang="en-US" altLang="ko-KR" dirty="0"/>
              <a:t> </a:t>
            </a:r>
            <a:r>
              <a:rPr lang="ko-KR" altLang="en-US" dirty="0"/>
              <a:t>라는 결과 문자열에 추가를 해주는 액션이 끝입니다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check() </a:t>
            </a:r>
            <a:r>
              <a:rPr lang="ko-KR" altLang="en-US" dirty="0"/>
              <a:t>함수를 호출 할 때</a:t>
            </a:r>
            <a:r>
              <a:rPr lang="en-US" altLang="ko-KR" dirty="0"/>
              <a:t>,</a:t>
            </a:r>
            <a:r>
              <a:rPr lang="ko-KR" altLang="en-US" dirty="0"/>
              <a:t> 설문 객체에 포함 된 결과 문자열만 전달 하면 되겠군요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F8E02-8DDD-148B-8962-4AE88901FAF0}"/>
              </a:ext>
            </a:extLst>
          </p:cNvPr>
          <p:cNvSpPr txBox="1"/>
          <p:nvPr/>
        </p:nvSpPr>
        <p:spPr>
          <a:xfrm>
            <a:off x="608468" y="1406522"/>
            <a:ext cx="1015814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AC57D-D05F-AF1A-F3F4-ACA727F73DD9}"/>
              </a:ext>
            </a:extLst>
          </p:cNvPr>
          <p:cNvSpPr txBox="1"/>
          <p:nvPr/>
        </p:nvSpPr>
        <p:spPr>
          <a:xfrm>
            <a:off x="7694744" y="1561508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394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EFC918-7A89-BA82-9A93-BA571413B938}"/>
              </a:ext>
            </a:extLst>
          </p:cNvPr>
          <p:cNvSpPr txBox="1"/>
          <p:nvPr/>
        </p:nvSpPr>
        <p:spPr>
          <a:xfrm>
            <a:off x="342900" y="261194"/>
            <a:ext cx="1118235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survey: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question: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퇴근 직전에 동료로부터 개발자 모임에 초대를 받은 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퇴근 시간에 나는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그런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모입을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왜 이제서야 알려 준거야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당장 모임으로 출발한다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 전에 알려줬어도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안갔을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건데 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더 빠르게 집으로 간다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6E3F4F6-CE8D-6CDE-AA9B-BF18B69F7A81}"/>
              </a:ext>
            </a:extLst>
          </p:cNvPr>
          <p:cNvSpPr/>
          <p:nvPr/>
        </p:nvSpPr>
        <p:spPr>
          <a:xfrm>
            <a:off x="6310575" y="3698706"/>
            <a:ext cx="4476750" cy="809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값만 전달 하면 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9D56D92-EE1C-77E2-08AD-0752D8596DA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05175" y="3524250"/>
            <a:ext cx="3005400" cy="57935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676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Check()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23662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B3B67D-D341-E4D9-5C97-BBB107EA9732}"/>
              </a:ext>
            </a:extLst>
          </p:cNvPr>
          <p:cNvSpPr txBox="1"/>
          <p:nvPr/>
        </p:nvSpPr>
        <p:spPr>
          <a:xfrm>
            <a:off x="342900" y="269170"/>
            <a:ext cx="10682514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SurveyQuestion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SurveyQuestion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SkyblueButton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4F83B-0795-2B60-AB82-9113244D4DBF}"/>
              </a:ext>
            </a:extLst>
          </p:cNvPr>
          <p:cNvSpPr txBox="1"/>
          <p:nvPr/>
        </p:nvSpPr>
        <p:spPr>
          <a:xfrm>
            <a:off x="8324738" y="5916612"/>
            <a:ext cx="27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7BEDA04-0166-CB76-DFC6-4ADA2ACDEB37}"/>
              </a:ext>
            </a:extLst>
          </p:cNvPr>
          <p:cNvSpPr/>
          <p:nvPr/>
        </p:nvSpPr>
        <p:spPr>
          <a:xfrm>
            <a:off x="6548664" y="1809390"/>
            <a:ext cx="4476750" cy="1333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설문 항목에 있던 결과 문자열의 값을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check()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인자로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3998B1-8A6F-2ACB-8D58-67FFBD37716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553075" y="2476320"/>
            <a:ext cx="995589" cy="476430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5843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확인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17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B77BED-4474-B777-B075-184FE75C6E39}"/>
              </a:ext>
            </a:extLst>
          </p:cNvPr>
          <p:cNvSpPr txBox="1"/>
          <p:nvPr/>
        </p:nvSpPr>
        <p:spPr>
          <a:xfrm>
            <a:off x="340658" y="204499"/>
            <a:ext cx="107397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몸무게는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찌기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A0E28-3243-A55A-7215-1F9E52704B4F}"/>
              </a:ext>
            </a:extLst>
          </p:cNvPr>
          <p:cNvSpPr txBox="1"/>
          <p:nvPr/>
        </p:nvSpPr>
        <p:spPr>
          <a:xfrm>
            <a:off x="8310966" y="3890229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/component/Test.js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AFF2413-BFE0-D3E3-3B6E-0C21BC7A93E1}"/>
              </a:ext>
            </a:extLst>
          </p:cNvPr>
          <p:cNvCxnSpPr>
            <a:cxnSpLocks/>
          </p:cNvCxnSpPr>
          <p:nvPr/>
        </p:nvCxnSpPr>
        <p:spPr>
          <a:xfrm>
            <a:off x="3186392" y="826994"/>
            <a:ext cx="14304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36F4B02-DB94-E2A6-075B-7A12A9A724BC}"/>
              </a:ext>
            </a:extLst>
          </p:cNvPr>
          <p:cNvCxnSpPr>
            <a:cxnSpLocks/>
          </p:cNvCxnSpPr>
          <p:nvPr/>
        </p:nvCxnSpPr>
        <p:spPr>
          <a:xfrm>
            <a:off x="936251" y="1929653"/>
            <a:ext cx="38060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B998D5C-A7FF-5CDD-1B81-9B62604397EC}"/>
              </a:ext>
            </a:extLst>
          </p:cNvPr>
          <p:cNvCxnSpPr>
            <a:cxnSpLocks/>
          </p:cNvCxnSpPr>
          <p:nvPr/>
        </p:nvCxnSpPr>
        <p:spPr>
          <a:xfrm>
            <a:off x="5077945" y="3292288"/>
            <a:ext cx="32330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699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동작이 잘 되는지 확인해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이럴 때 저번에 설치 해 두었던 </a:t>
            </a:r>
            <a:r>
              <a:rPr lang="en-US" altLang="ko-KR" dirty="0"/>
              <a:t>Redux</a:t>
            </a:r>
            <a:r>
              <a:rPr lang="ko-KR" altLang="en-US" dirty="0"/>
              <a:t> </a:t>
            </a:r>
            <a:r>
              <a:rPr lang="en-US" altLang="ko-KR" dirty="0" err="1"/>
              <a:t>Devtools</a:t>
            </a:r>
            <a:r>
              <a:rPr lang="en-US" altLang="ko-KR" dirty="0"/>
              <a:t> </a:t>
            </a:r>
            <a:r>
              <a:rPr lang="ko-KR" altLang="en-US" dirty="0"/>
              <a:t>가 역할을 합니다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9FD6E9-A8BE-220C-3699-31CC251F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7" y="2207741"/>
            <a:ext cx="6359128" cy="3764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269185-4C2E-9842-277F-703D5D5D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694" y="2198216"/>
            <a:ext cx="4354049" cy="11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854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출력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731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SkyblueButton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294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PinkButton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 err="1"/>
              <a:t>OrangeButton</a:t>
            </a:r>
            <a:r>
              <a:rPr lang="en-US" altLang="ko-KR" dirty="0"/>
              <a:t> </a:t>
            </a:r>
            <a:r>
              <a:rPr lang="ko-KR" altLang="en-US" dirty="0"/>
              <a:t>을 활용하여 색상 값만 변경하여 </a:t>
            </a:r>
            <a:r>
              <a:rPr lang="en-US" altLang="ko-KR" dirty="0" err="1"/>
              <a:t>PinkButton</a:t>
            </a:r>
            <a:r>
              <a:rPr lang="ko-KR" altLang="en-US" dirty="0"/>
              <a:t>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85713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D2D8E-CA44-7F51-2B29-98A01687657A}"/>
              </a:ext>
            </a:extLst>
          </p:cNvPr>
          <p:cNvSpPr txBox="1"/>
          <p:nvPr/>
        </p:nvSpPr>
        <p:spPr>
          <a:xfrm>
            <a:off x="342899" y="243691"/>
            <a:ext cx="1039177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'./Button'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SkyblueButton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"#7EDCFA"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"#3A82E0"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"#CFECF2"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5AA5C-EB85-955A-6DD0-D077AC52620A}"/>
              </a:ext>
            </a:extLst>
          </p:cNvPr>
          <p:cNvSpPr txBox="1"/>
          <p:nvPr/>
        </p:nvSpPr>
        <p:spPr>
          <a:xfrm>
            <a:off x="6921514" y="3429000"/>
            <a:ext cx="381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/component/SkyblueButton.js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2013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모인 결과를 출력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MBTI </a:t>
            </a:r>
            <a:r>
              <a:rPr lang="ko-KR" altLang="en-US" dirty="0"/>
              <a:t>결과가 잘 반영 되는 것을 확인 하였으니</a:t>
            </a:r>
            <a:r>
              <a:rPr lang="en-US" altLang="ko-KR" dirty="0"/>
              <a:t>, </a:t>
            </a:r>
            <a:r>
              <a:rPr lang="ko-KR" altLang="en-US" dirty="0"/>
              <a:t>해당 결과를 보여줄 결과 페이지인 </a:t>
            </a:r>
            <a:r>
              <a:rPr lang="en-US" altLang="ko-KR" dirty="0" err="1"/>
              <a:t>Show.jsx</a:t>
            </a:r>
            <a:r>
              <a:rPr lang="en-US" altLang="ko-KR" dirty="0"/>
              <a:t> </a:t>
            </a:r>
            <a:r>
              <a:rPr lang="ko-KR" altLang="en-US" dirty="0"/>
              <a:t>를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Show </a:t>
            </a:r>
            <a:r>
              <a:rPr lang="ko-KR" altLang="en-US" dirty="0">
                <a:solidFill>
                  <a:srgbClr val="00B050"/>
                </a:solidFill>
              </a:rPr>
              <a:t>페이지</a:t>
            </a:r>
            <a:r>
              <a:rPr lang="ko-KR" altLang="en-US" dirty="0"/>
              <a:t>는 </a:t>
            </a:r>
            <a:r>
              <a:rPr lang="en-US" altLang="ko-KR" dirty="0" err="1"/>
              <a:t>Mbti</a:t>
            </a:r>
            <a:r>
              <a:rPr lang="en-US" altLang="ko-KR" dirty="0"/>
              <a:t> </a:t>
            </a:r>
            <a:r>
              <a:rPr lang="ko-KR" altLang="en-US" dirty="0"/>
              <a:t>최종 결과가 들어있는 </a:t>
            </a:r>
            <a:r>
              <a:rPr lang="en-US" altLang="ko-KR" dirty="0" err="1"/>
              <a:t>mbtiResult</a:t>
            </a:r>
            <a:r>
              <a:rPr lang="en-US" altLang="ko-KR" dirty="0"/>
              <a:t> </a:t>
            </a:r>
            <a:r>
              <a:rPr lang="ko-KR" altLang="en-US" dirty="0"/>
              <a:t>값과</a:t>
            </a:r>
            <a:r>
              <a:rPr lang="en-US" altLang="ko-KR" dirty="0"/>
              <a:t>, </a:t>
            </a:r>
            <a:r>
              <a:rPr lang="en-US" altLang="ko-KR" dirty="0" err="1"/>
              <a:t>Mbti</a:t>
            </a:r>
            <a:r>
              <a:rPr lang="ko-KR" altLang="en-US" dirty="0"/>
              <a:t> 결과 값에 맞는 설명 </a:t>
            </a:r>
            <a:r>
              <a:rPr lang="en-US" altLang="ko-KR" dirty="0"/>
              <a:t>+ </a:t>
            </a:r>
            <a:r>
              <a:rPr lang="ko-KR" altLang="en-US" dirty="0"/>
              <a:t>이미지를 출력해 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텍스트 </a:t>
            </a:r>
            <a:r>
              <a:rPr lang="ko-KR" altLang="en-US" dirty="0" err="1"/>
              <a:t>부터</a:t>
            </a:r>
            <a:r>
              <a:rPr lang="ko-KR" altLang="en-US" dirty="0"/>
              <a:t> 입력해서 디자인 </a:t>
            </a:r>
            <a:r>
              <a:rPr lang="ko-KR" altLang="en-US" dirty="0" err="1"/>
              <a:t>부터</a:t>
            </a:r>
            <a:r>
              <a:rPr lang="ko-KR" altLang="en-US" dirty="0"/>
              <a:t> 하고 결과 값 출력을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559297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E4764-6745-6D81-946F-C9C60B8D858C}"/>
              </a:ext>
            </a:extLst>
          </p:cNvPr>
          <p:cNvSpPr txBox="1"/>
          <p:nvPr/>
        </p:nvSpPr>
        <p:spPr>
          <a:xfrm>
            <a:off x="342900" y="269171"/>
            <a:ext cx="108013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개발자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결과는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결과 설명 출력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결과 출력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이건 재미로 읽어 보세요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AdditionalImg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팩폭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4EC9B0"/>
                </a:solidFill>
                <a:latin typeface="Consolas" panose="020B0609020204030204" pitchFamily="49" charset="0"/>
              </a:rPr>
              <a:t>Orange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다시 검사하기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1A7E6-543E-A4FD-081A-D63B11F0BACB}"/>
              </a:ext>
            </a:extLst>
          </p:cNvPr>
          <p:cNvSpPr txBox="1"/>
          <p:nvPr/>
        </p:nvSpPr>
        <p:spPr>
          <a:xfrm>
            <a:off x="8324738" y="3735387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/component/Show.js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2239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5D7C24-DE7A-8FA0-4D1E-2EE9C81D07D9}"/>
              </a:ext>
            </a:extLst>
          </p:cNvPr>
          <p:cNvSpPr txBox="1"/>
          <p:nvPr/>
        </p:nvSpPr>
        <p:spPr>
          <a:xfrm>
            <a:off x="342899" y="254496"/>
            <a:ext cx="1065847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AdditionalImg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1050E-CFAB-01CF-4505-00FB236C29A7}"/>
              </a:ext>
            </a:extLst>
          </p:cNvPr>
          <p:cNvSpPr txBox="1"/>
          <p:nvPr/>
        </p:nvSpPr>
        <p:spPr>
          <a:xfrm>
            <a:off x="8124713" y="496887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/component/Show.js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548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값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10965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결과 값 받아서 출력하기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페이지 디자인은 마쳤으니 이제 </a:t>
            </a:r>
            <a:r>
              <a:rPr lang="en-US" altLang="ko-KR" dirty="0"/>
              <a:t>Redux </a:t>
            </a:r>
            <a:r>
              <a:rPr lang="ko-KR" altLang="en-US" dirty="0"/>
              <a:t>에서 결과 값을 받아서 출력해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MBTI </a:t>
            </a:r>
            <a:r>
              <a:rPr lang="ko-KR" altLang="en-US" dirty="0"/>
              <a:t>결과는 </a:t>
            </a:r>
            <a:r>
              <a:rPr lang="en-US" altLang="ko-KR" dirty="0"/>
              <a:t>Store </a:t>
            </a:r>
            <a:r>
              <a:rPr lang="ko-KR" altLang="en-US" dirty="0"/>
              <a:t>의 </a:t>
            </a:r>
            <a:r>
              <a:rPr lang="en-US" altLang="ko-KR" dirty="0" err="1"/>
              <a:t>mbtiResult</a:t>
            </a:r>
            <a:r>
              <a:rPr lang="en-US" altLang="ko-KR" dirty="0"/>
              <a:t> </a:t>
            </a:r>
            <a:r>
              <a:rPr lang="ko-KR" altLang="en-US" dirty="0"/>
              <a:t>에 있으므로 해당 값을 받아오기</a:t>
            </a:r>
            <a:endParaRPr lang="en-US" altLang="ko-KR" dirty="0"/>
          </a:p>
          <a:p>
            <a:r>
              <a:rPr lang="ko-KR" altLang="en-US" dirty="0"/>
              <a:t>그리고 설명은 각각의 </a:t>
            </a:r>
            <a:r>
              <a:rPr lang="en-US" altLang="ko-KR" dirty="0"/>
              <a:t>MBTI </a:t>
            </a:r>
            <a:r>
              <a:rPr lang="ko-KR" altLang="en-US" dirty="0"/>
              <a:t>결과 값을 </a:t>
            </a:r>
            <a:r>
              <a:rPr lang="en-US" altLang="ko-KR" dirty="0"/>
              <a:t>Key </a:t>
            </a:r>
            <a:r>
              <a:rPr lang="ko-KR" altLang="en-US" dirty="0"/>
              <a:t>로 가지는 객체로 선언을 하였기 때문에 편리하게 접근이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558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인생실전이야 - Home | Facebook">
            <a:extLst>
              <a:ext uri="{FF2B5EF4-FFF2-40B4-BE49-F238E27FC236}">
                <a16:creationId xmlns:a16="http://schemas.microsoft.com/office/drawing/2014/main" id="{450CA1A7-7463-79A9-6ABE-9114CD93A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11" y="251473"/>
            <a:ext cx="7198378" cy="635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edux 시작하기 | Redux">
            <a:extLst>
              <a:ext uri="{FF2B5EF4-FFF2-40B4-BE49-F238E27FC236}">
                <a16:creationId xmlns:a16="http://schemas.microsoft.com/office/drawing/2014/main" id="{841C04BC-9AED-DC76-BB25-C169F6F5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55" y="923364"/>
            <a:ext cx="4563034" cy="22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17978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08DC7-0269-9530-7713-2C51490DFE6C}"/>
              </a:ext>
            </a:extLst>
          </p:cNvPr>
          <p:cNvSpPr txBox="1"/>
          <p:nvPr/>
        </p:nvSpPr>
        <p:spPr>
          <a:xfrm>
            <a:off x="342900" y="264021"/>
            <a:ext cx="107442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개발자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결과는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이건 재미로 읽어 보세요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AdditionalImg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팩폭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PinkButton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다시 검사하기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CBE94-C298-38AF-9932-2A87D480EB7F}"/>
              </a:ext>
            </a:extLst>
          </p:cNvPr>
          <p:cNvSpPr txBox="1"/>
          <p:nvPr/>
        </p:nvSpPr>
        <p:spPr>
          <a:xfrm>
            <a:off x="8124713" y="4297362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/component/Show.js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950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Reset()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액션 생성 함수 전달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99721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다시하기 버튼 기능 추가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이제 다시하기 버튼을 눌렀을 때</a:t>
            </a:r>
            <a:r>
              <a:rPr lang="en-US" altLang="ko-KR" dirty="0"/>
              <a:t>, </a:t>
            </a:r>
            <a:r>
              <a:rPr lang="ko-KR" altLang="en-US" dirty="0"/>
              <a:t>페이지가 최초로 돌아가는 기능을 추가해 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이미 </a:t>
            </a:r>
            <a:r>
              <a:rPr lang="en-US" altLang="ko-KR" dirty="0"/>
              <a:t>RESET </a:t>
            </a:r>
            <a:r>
              <a:rPr lang="ko-KR" altLang="en-US" dirty="0"/>
              <a:t>기능</a:t>
            </a:r>
            <a:r>
              <a:rPr lang="en-US" altLang="ko-KR" dirty="0"/>
              <a:t>(page 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 으로 만들고</a:t>
            </a:r>
            <a:r>
              <a:rPr lang="en-US" altLang="ko-KR" dirty="0"/>
              <a:t>,</a:t>
            </a:r>
            <a:r>
              <a:rPr lang="en-US" altLang="ko-KR" dirty="0" err="1"/>
              <a:t>mbtiResult</a:t>
            </a:r>
            <a:r>
              <a:rPr lang="en-US" altLang="ko-KR" dirty="0"/>
              <a:t> </a:t>
            </a:r>
            <a:r>
              <a:rPr lang="ko-KR" altLang="en-US" dirty="0"/>
              <a:t>를 초기화</a:t>
            </a:r>
            <a:r>
              <a:rPr lang="en-US" altLang="ko-KR" dirty="0"/>
              <a:t>)</a:t>
            </a:r>
            <a:r>
              <a:rPr lang="ko-KR" altLang="en-US" dirty="0"/>
              <a:t>은 구현이 되었으니 </a:t>
            </a:r>
            <a:r>
              <a:rPr lang="en-US" altLang="ko-KR" dirty="0"/>
              <a:t>dispatch </a:t>
            </a:r>
            <a:r>
              <a:rPr lang="ko-KR" altLang="en-US" dirty="0"/>
              <a:t>를 통해 전달만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08099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08DC7-0269-9530-7713-2C51490DFE6C}"/>
              </a:ext>
            </a:extLst>
          </p:cNvPr>
          <p:cNvSpPr txBox="1"/>
          <p:nvPr/>
        </p:nvSpPr>
        <p:spPr>
          <a:xfrm>
            <a:off x="342900" y="264021"/>
            <a:ext cx="107442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"styled-components"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PinkButton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PinkButton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"../store/modules/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개발자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MBTI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결과는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이건 재미로 읽어 보세요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Additional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AdditionalImg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팩폭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PinkButton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다시 검사하기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CBE94-C298-38AF-9932-2A87D480EB7F}"/>
              </a:ext>
            </a:extLst>
          </p:cNvPr>
          <p:cNvSpPr txBox="1"/>
          <p:nvPr/>
        </p:nvSpPr>
        <p:spPr>
          <a:xfrm>
            <a:off x="8124713" y="5704414"/>
            <a:ext cx="233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/pages/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Show.jsx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B116424-5A3B-1F46-21F9-99AF44E59848}"/>
              </a:ext>
            </a:extLst>
          </p:cNvPr>
          <p:cNvCxnSpPr>
            <a:cxnSpLocks/>
          </p:cNvCxnSpPr>
          <p:nvPr/>
        </p:nvCxnSpPr>
        <p:spPr>
          <a:xfrm>
            <a:off x="5201771" y="5272972"/>
            <a:ext cx="43327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2766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 처리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3180449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이제 결과 페이지도 보여줘야 하기 때문에</a:t>
            </a:r>
            <a:r>
              <a:rPr lang="en-US" altLang="ko-KR" dirty="0"/>
              <a:t>, </a:t>
            </a:r>
            <a:r>
              <a:rPr lang="ko-KR" altLang="en-US" dirty="0"/>
              <a:t>결과 페이지에 대한 분기 처리도 해봅시다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Page </a:t>
            </a:r>
            <a:r>
              <a:rPr lang="ko-KR" altLang="en-US" dirty="0"/>
              <a:t>가 </a:t>
            </a:r>
            <a:r>
              <a:rPr lang="en-US" altLang="ko-KR" dirty="0"/>
              <a:t>0 </a:t>
            </a:r>
            <a:r>
              <a:rPr lang="en-US" altLang="ko-KR" dirty="0">
                <a:sym typeface="Wingdings" panose="05000000000000000000" pitchFamily="2" charset="2"/>
              </a:rPr>
              <a:t> Start</a:t>
            </a:r>
            <a:r>
              <a:rPr lang="ko-KR" altLang="en-US" dirty="0">
                <a:sym typeface="Wingdings" panose="05000000000000000000" pitchFamily="2" charset="2"/>
              </a:rPr>
              <a:t> 컴포넌트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Page 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1 ~ n  </a:t>
            </a:r>
            <a:r>
              <a:rPr lang="en-US" altLang="ko-KR" dirty="0" err="1">
                <a:sym typeface="Wingdings" panose="05000000000000000000" pitchFamily="2" charset="2"/>
              </a:rPr>
              <a:t>Mbti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컴포넌트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Page 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n + 1  Show </a:t>
            </a:r>
            <a:r>
              <a:rPr lang="ko-KR" altLang="en-US" dirty="0">
                <a:sym typeface="Wingdings" panose="05000000000000000000" pitchFamily="2" charset="2"/>
              </a:rPr>
              <a:t>컴포넌트</a:t>
            </a:r>
            <a:endParaRPr lang="en-US" altLang="ko-KR" dirty="0"/>
          </a:p>
          <a:p>
            <a:r>
              <a:rPr lang="en-US" altLang="ko-KR" dirty="0"/>
              <a:t>If </a:t>
            </a:r>
            <a:r>
              <a:rPr lang="ko-KR" altLang="en-US" dirty="0"/>
              <a:t>문을 쓰는 것 보다는 간단하게 </a:t>
            </a:r>
            <a:r>
              <a:rPr lang="en-US" altLang="ko-KR" dirty="0"/>
              <a:t>3</a:t>
            </a:r>
            <a:r>
              <a:rPr lang="ko-KR" altLang="en-US" dirty="0"/>
              <a:t>항 연산자를 </a:t>
            </a:r>
            <a:r>
              <a:rPr lang="en-US" altLang="ko-KR" dirty="0"/>
              <a:t>2</a:t>
            </a:r>
            <a:r>
              <a:rPr lang="ko-KR" altLang="en-US" dirty="0"/>
              <a:t>중으로 써서 처리 해봅시다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11195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79F3B2-9CC7-592D-3B93-8FE71F2DE0AE}"/>
              </a:ext>
            </a:extLst>
          </p:cNvPr>
          <p:cNvSpPr txBox="1"/>
          <p:nvPr/>
        </p:nvSpPr>
        <p:spPr>
          <a:xfrm>
            <a:off x="342900" y="264021"/>
            <a:ext cx="1064895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survey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: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C35DC-DF60-4AAF-3047-9475985EDA55}"/>
              </a:ext>
            </a:extLst>
          </p:cNvPr>
          <p:cNvSpPr txBox="1"/>
          <p:nvPr/>
        </p:nvSpPr>
        <p:spPr>
          <a:xfrm>
            <a:off x="9439163" y="5021262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54726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! WOOHOO - Happy Homer | Make a Meme">
            <a:extLst>
              <a:ext uri="{FF2B5EF4-FFF2-40B4-BE49-F238E27FC236}">
                <a16:creationId xmlns:a16="http://schemas.microsoft.com/office/drawing/2014/main" id="{EC302C8C-6065-2E20-D85C-076ACD236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59" y="800099"/>
            <a:ext cx="8944482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720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dux 시작하기 | Redux">
            <a:extLst>
              <a:ext uri="{FF2B5EF4-FFF2-40B4-BE49-F238E27FC236}">
                <a16:creationId xmlns:a16="http://schemas.microsoft.com/office/drawing/2014/main" id="{BEF32672-E88E-C163-A324-8BD1C9FD3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96471"/>
            <a:ext cx="82295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21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React Todo List App Tutorial - Beginner React JS Project Using Hooks -  YouTube">
            <a:extLst>
              <a:ext uri="{FF2B5EF4-FFF2-40B4-BE49-F238E27FC236}">
                <a16:creationId xmlns:a16="http://schemas.microsoft.com/office/drawing/2014/main" id="{B777E1BA-004B-3E6D-D102-8C0F18FA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" y="333935"/>
            <a:ext cx="10112188" cy="56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61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5216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293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분할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store </a:t>
            </a:r>
            <a:r>
              <a:rPr lang="ko-KR" altLang="en-US" dirty="0"/>
              <a:t>내부에 </a:t>
            </a:r>
            <a:r>
              <a:rPr lang="en-US" altLang="ko-KR" dirty="0"/>
              <a:t>modules </a:t>
            </a:r>
            <a:r>
              <a:rPr lang="ko-KR" altLang="en-US" dirty="0"/>
              <a:t>폴더를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우리는 </a:t>
            </a:r>
            <a:r>
              <a:rPr lang="en-US" altLang="ko-KR" dirty="0" err="1"/>
              <a:t>ToDo</a:t>
            </a:r>
            <a:r>
              <a:rPr lang="en-US" altLang="ko-KR" dirty="0"/>
              <a:t> List</a:t>
            </a:r>
            <a:r>
              <a:rPr lang="ko-KR" altLang="en-US" dirty="0"/>
              <a:t> 를 만들 것이므로 해당 리스트를 관리하는 모듈인 </a:t>
            </a:r>
            <a:r>
              <a:rPr lang="en-US" altLang="ko-KR" dirty="0">
                <a:solidFill>
                  <a:schemeClr val="accent2"/>
                </a:solidFill>
              </a:rPr>
              <a:t>todo.js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en-US" altLang="ko-KR" dirty="0"/>
              <a:t>modules </a:t>
            </a:r>
            <a:r>
              <a:rPr lang="ko-KR" altLang="en-US" dirty="0"/>
              <a:t>폴더 내부에 만들어 줍시다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A4DCE-5F3C-4F24-EC9B-5219438E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42" y="3627107"/>
            <a:ext cx="3006964" cy="25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74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547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D6C138-6B52-E61F-0C10-7A3BC7BBFA0F}"/>
              </a:ext>
            </a:extLst>
          </p:cNvPr>
          <p:cNvSpPr txBox="1"/>
          <p:nvPr/>
        </p:nvSpPr>
        <p:spPr>
          <a:xfrm>
            <a:off x="528917" y="325975"/>
            <a:ext cx="1022873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척추의 요정이 말합니다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 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취업 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15D1F-BD04-37FB-8B3F-7225391C620D}"/>
              </a:ext>
            </a:extLst>
          </p:cNvPr>
          <p:cNvSpPr txBox="1"/>
          <p:nvPr/>
        </p:nvSpPr>
        <p:spPr>
          <a:xfrm>
            <a:off x="7535934" y="5383307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00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리턴 시키기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170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A47E4B-7157-2FF6-A577-3D653D6BF85E}"/>
              </a:ext>
            </a:extLst>
          </p:cNvPr>
          <p:cNvSpPr txBox="1"/>
          <p:nvPr/>
        </p:nvSpPr>
        <p:spPr>
          <a:xfrm>
            <a:off x="362823" y="272291"/>
            <a:ext cx="10425419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68F9E-68D5-CF4D-7FF8-3B0DB37893D9}"/>
              </a:ext>
            </a:extLst>
          </p:cNvPr>
          <p:cNvSpPr txBox="1"/>
          <p:nvPr/>
        </p:nvSpPr>
        <p:spPr>
          <a:xfrm>
            <a:off x="7709963" y="733956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1FA9E87-E312-3085-D771-57860042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원래는 전달 된</a:t>
            </a:r>
            <a:r>
              <a:rPr lang="en-US" altLang="ko-KR" dirty="0"/>
              <a:t> 2</a:t>
            </a:r>
            <a:r>
              <a:rPr lang="ko-KR" altLang="en-US" dirty="0"/>
              <a:t>번째 매개 변수인 </a:t>
            </a:r>
            <a:r>
              <a:rPr lang="en-US" altLang="ko-KR" dirty="0"/>
              <a:t>action </a:t>
            </a:r>
            <a:r>
              <a:rPr lang="ko-KR" altLang="en-US" dirty="0"/>
              <a:t>의 </a:t>
            </a:r>
            <a:r>
              <a:rPr lang="en-US" altLang="ko-KR" dirty="0"/>
              <a:t>type </a:t>
            </a:r>
            <a:r>
              <a:rPr lang="ko-KR" altLang="en-US" dirty="0"/>
              <a:t>에 따라 다른 동작을 수행하는 것이 진짜 </a:t>
            </a:r>
            <a:r>
              <a:rPr lang="en-US" altLang="ko-KR" dirty="0"/>
              <a:t>Reducer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지금은 초기 </a:t>
            </a:r>
            <a:r>
              <a:rPr lang="en-US" altLang="ko-KR" dirty="0"/>
              <a:t>State </a:t>
            </a:r>
            <a:r>
              <a:rPr lang="ko-KR" altLang="en-US" dirty="0"/>
              <a:t>값을 외부로 전달하는 목적만 달성하면 되므로 </a:t>
            </a:r>
            <a:r>
              <a:rPr lang="en-US" altLang="ko-KR" dirty="0"/>
              <a:t>state </a:t>
            </a:r>
            <a:r>
              <a:rPr lang="ko-KR" altLang="en-US" dirty="0"/>
              <a:t>매개 변수에 </a:t>
            </a:r>
            <a:r>
              <a:rPr lang="en-US" altLang="ko-KR" dirty="0" err="1"/>
              <a:t>initState</a:t>
            </a:r>
            <a:r>
              <a:rPr lang="en-US" altLang="ko-KR" dirty="0"/>
              <a:t> </a:t>
            </a:r>
            <a:r>
              <a:rPr lang="ko-KR" altLang="en-US" dirty="0"/>
              <a:t>값을 넣어서 바로 </a:t>
            </a:r>
            <a:r>
              <a:rPr lang="en-US" altLang="ko-KR" dirty="0"/>
              <a:t>return </a:t>
            </a:r>
            <a:r>
              <a:rPr lang="ko-KR" altLang="en-US" dirty="0"/>
              <a:t>시켜 주면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24573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 관리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876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C7E18-FB99-0509-B3F1-ACCDBD7088B1}"/>
              </a:ext>
            </a:extLst>
          </p:cNvPr>
          <p:cNvSpPr txBox="1"/>
          <p:nvPr/>
        </p:nvSpPr>
        <p:spPr>
          <a:xfrm>
            <a:off x="337657" y="267854"/>
            <a:ext cx="1039186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combineReducers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'./modules/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'./modules/weight'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combineReducers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weightReducer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B4912-9FE7-018D-4DBA-C2192DA930A9}"/>
              </a:ext>
            </a:extLst>
          </p:cNvPr>
          <p:cNvSpPr txBox="1"/>
          <p:nvPr/>
        </p:nvSpPr>
        <p:spPr>
          <a:xfrm>
            <a:off x="8439806" y="1757413"/>
            <a:ext cx="213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8D94548-F53D-AE52-4578-68EBD3A2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900217"/>
            <a:ext cx="11260802" cy="3957781"/>
          </a:xfrm>
        </p:spPr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Reducer </a:t>
            </a:r>
            <a:r>
              <a:rPr lang="ko-KR" altLang="en-US" dirty="0"/>
              <a:t>들을 합쳐주는 </a:t>
            </a:r>
            <a:r>
              <a:rPr lang="en-US" altLang="ko-KR" dirty="0" err="1">
                <a:solidFill>
                  <a:srgbClr val="0070C0"/>
                </a:solidFill>
              </a:rPr>
              <a:t>combineReducer</a:t>
            </a:r>
            <a:r>
              <a:rPr lang="en-US" altLang="ko-KR" dirty="0"/>
              <a:t> </a:t>
            </a:r>
            <a:r>
              <a:rPr lang="ko-KR" altLang="en-US" dirty="0"/>
              <a:t>를 이용해서 각각의 </a:t>
            </a:r>
            <a:r>
              <a:rPr lang="en-US" altLang="ko-KR" dirty="0"/>
              <a:t>store </a:t>
            </a:r>
            <a:r>
              <a:rPr lang="ko-KR" altLang="en-US" dirty="0"/>
              <a:t>모듈에서 </a:t>
            </a:r>
            <a:r>
              <a:rPr lang="en-US" altLang="ko-KR" dirty="0"/>
              <a:t>export </a:t>
            </a:r>
            <a:r>
              <a:rPr lang="ko-KR" altLang="en-US" dirty="0"/>
              <a:t>된 </a:t>
            </a:r>
            <a:r>
              <a:rPr lang="en-US" altLang="ko-KR" dirty="0"/>
              <a:t>reducer </a:t>
            </a:r>
            <a:r>
              <a:rPr lang="ko-KR" altLang="en-US" dirty="0"/>
              <a:t>를 합쳐 줍시다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다시 합쳐진 </a:t>
            </a:r>
            <a:r>
              <a:rPr lang="en-US" altLang="ko-KR" dirty="0"/>
              <a:t>reducer </a:t>
            </a:r>
            <a:r>
              <a:rPr lang="ko-KR" altLang="en-US" dirty="0"/>
              <a:t>를 </a:t>
            </a:r>
            <a:r>
              <a:rPr lang="en-US" altLang="ko-KR" dirty="0"/>
              <a:t>export default </a:t>
            </a:r>
            <a:r>
              <a:rPr lang="ko-KR" altLang="en-US" dirty="0"/>
              <a:t>로 내보내 줍시다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7442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44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dux와 미들웨어(thunk, saga). 대부분의 React 애플리케이션에서 Redux나 MobX 같은 상태관리… | by 이소영  | 휴먼스케이프 기술 블로그 | Medium">
            <a:extLst>
              <a:ext uri="{FF2B5EF4-FFF2-40B4-BE49-F238E27FC236}">
                <a16:creationId xmlns:a16="http://schemas.microsoft.com/office/drawing/2014/main" id="{A474B8BF-7305-6D63-C4EF-FB8D196B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73" y="688601"/>
            <a:ext cx="8469335" cy="533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2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1B0655-0C7D-B737-9CB1-894B619717AC}"/>
              </a:ext>
            </a:extLst>
          </p:cNvPr>
          <p:cNvSpPr txBox="1"/>
          <p:nvPr/>
        </p:nvSpPr>
        <p:spPr>
          <a:xfrm>
            <a:off x="335560" y="275107"/>
            <a:ext cx="10511405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combineReducer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'./store'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combineReducer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C9F7A-011A-D9DA-A863-4B3DBE4595D5}"/>
              </a:ext>
            </a:extLst>
          </p:cNvPr>
          <p:cNvSpPr txBox="1"/>
          <p:nvPr/>
        </p:nvSpPr>
        <p:spPr>
          <a:xfrm>
            <a:off x="9296120" y="3712243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906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735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C47BF3-BBA5-17D3-F8ED-A94562A2EB10}"/>
              </a:ext>
            </a:extLst>
          </p:cNvPr>
          <p:cNvSpPr txBox="1"/>
          <p:nvPr/>
        </p:nvSpPr>
        <p:spPr>
          <a:xfrm>
            <a:off x="343133" y="277122"/>
            <a:ext cx="10562992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B9DC8-B5D7-4479-A2FC-553FC94B71DA}"/>
              </a:ext>
            </a:extLst>
          </p:cNvPr>
          <p:cNvSpPr txBox="1"/>
          <p:nvPr/>
        </p:nvSpPr>
        <p:spPr>
          <a:xfrm>
            <a:off x="7572732" y="5942442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297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7056-8C0C-C502-5F08-DDA6BA303D3C}"/>
              </a:ext>
            </a:extLst>
          </p:cNvPr>
          <p:cNvSpPr txBox="1"/>
          <p:nvPr/>
        </p:nvSpPr>
        <p:spPr>
          <a:xfrm>
            <a:off x="342900" y="203271"/>
            <a:ext cx="1034415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완료된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64115-DA08-BD15-E494-DF9F4E1D4F93}"/>
              </a:ext>
            </a:extLst>
          </p:cNvPr>
          <p:cNvSpPr txBox="1"/>
          <p:nvPr/>
        </p:nvSpPr>
        <p:spPr>
          <a:xfrm>
            <a:off x="7279701" y="5266853"/>
            <a:ext cx="329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DoneList.jsx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138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BAB8B-572A-8660-074E-F37601CB7A92}"/>
              </a:ext>
            </a:extLst>
          </p:cNvPr>
          <p:cNvSpPr txBox="1"/>
          <p:nvPr/>
        </p:nvSpPr>
        <p:spPr>
          <a:xfrm>
            <a:off x="342900" y="280154"/>
            <a:ext cx="10401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12099-52AE-91E9-94B5-883DFB4462F9}"/>
              </a:ext>
            </a:extLst>
          </p:cNvPr>
          <p:cNvSpPr txBox="1"/>
          <p:nvPr/>
        </p:nvSpPr>
        <p:spPr>
          <a:xfrm>
            <a:off x="6952585" y="2867025"/>
            <a:ext cx="379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ListContainer.jsx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02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위한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 도구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139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490CA1-1C44-47C3-2D04-56FAC30B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627523"/>
            <a:ext cx="10802858" cy="2381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1F3CE-DFE6-9A52-E465-F4A0D382A63C}"/>
              </a:ext>
            </a:extLst>
          </p:cNvPr>
          <p:cNvSpPr txBox="1"/>
          <p:nvPr/>
        </p:nvSpPr>
        <p:spPr>
          <a:xfrm>
            <a:off x="955769" y="3202565"/>
            <a:ext cx="9874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https://chrome.google.com/webstore/detail/redux-devtools/lmhkpmbekcpmknklioeibfkpmmfibljd?hl=ko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198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 store </a:t>
            </a:r>
            <a:r>
              <a:rPr lang="ko-KR" altLang="en-US" dirty="0"/>
              <a:t>를 만들 때</a:t>
            </a:r>
            <a:r>
              <a:rPr lang="en-US" altLang="ko-KR" dirty="0"/>
              <a:t>, </a:t>
            </a:r>
            <a:r>
              <a:rPr lang="ko-KR" altLang="en-US" dirty="0"/>
              <a:t>약속 된 코드를 삽입해 주면 됩니다</a:t>
            </a:r>
            <a:r>
              <a:rPr lang="en-US" altLang="ko-KR" dirty="0"/>
              <a:t>!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936D9-952A-FC84-6526-34D7B42BCB65}"/>
              </a:ext>
            </a:extLst>
          </p:cNvPr>
          <p:cNvSpPr txBox="1"/>
          <p:nvPr/>
        </p:nvSpPr>
        <p:spPr>
          <a:xfrm>
            <a:off x="773884" y="2159652"/>
            <a:ext cx="1099790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ECDEF-0B54-43C7-1217-FE210208E159}"/>
              </a:ext>
            </a:extLst>
          </p:cNvPr>
          <p:cNvSpPr txBox="1"/>
          <p:nvPr/>
        </p:nvSpPr>
        <p:spPr>
          <a:xfrm>
            <a:off x="10135019" y="2892734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95F47F-17D8-8802-DBFB-EC0631497777}"/>
              </a:ext>
            </a:extLst>
          </p:cNvPr>
          <p:cNvCxnSpPr>
            <a:cxnSpLocks/>
          </p:cNvCxnSpPr>
          <p:nvPr/>
        </p:nvCxnSpPr>
        <p:spPr>
          <a:xfrm>
            <a:off x="869139" y="2785330"/>
            <a:ext cx="98519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45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545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타입은 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ko-KR" altLang="en-US" dirty="0"/>
              <a:t>로 보통 정의합니다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Todo</a:t>
            </a:r>
            <a:r>
              <a:rPr lang="en-US" altLang="ko-KR" dirty="0"/>
              <a:t> </a:t>
            </a:r>
            <a:r>
              <a:rPr lang="ko-KR" altLang="en-US" dirty="0"/>
              <a:t>리스트에 필요한 생성</a:t>
            </a:r>
            <a:r>
              <a:rPr lang="en-US" altLang="ko-KR" dirty="0"/>
              <a:t>, </a:t>
            </a:r>
            <a:r>
              <a:rPr lang="ko-KR" altLang="en-US" dirty="0"/>
              <a:t>완료 액션을 정의합시다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9F98F-200F-9E22-5DC5-DB22F1214A03}"/>
              </a:ext>
            </a:extLst>
          </p:cNvPr>
          <p:cNvSpPr txBox="1"/>
          <p:nvPr/>
        </p:nvSpPr>
        <p:spPr>
          <a:xfrm>
            <a:off x="744070" y="2967335"/>
            <a:ext cx="1030044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CC3A3-F978-44FE-8682-48C4C58E87C8}"/>
              </a:ext>
            </a:extLst>
          </p:cNvPr>
          <p:cNvSpPr txBox="1"/>
          <p:nvPr/>
        </p:nvSpPr>
        <p:spPr>
          <a:xfrm>
            <a:off x="7966239" y="3429000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순서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33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08DB1B-921A-6182-D6E7-68FF7F24AAF4}"/>
              </a:ext>
            </a:extLst>
          </p:cNvPr>
          <p:cNvSpPr txBox="1"/>
          <p:nvPr/>
        </p:nvSpPr>
        <p:spPr>
          <a:xfrm>
            <a:off x="340659" y="271280"/>
            <a:ext cx="10408023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생성 함수 작성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3BBA-AE1A-6412-80ED-C695E7B8A9E8}"/>
              </a:ext>
            </a:extLst>
          </p:cNvPr>
          <p:cNvSpPr txBox="1"/>
          <p:nvPr/>
        </p:nvSpPr>
        <p:spPr>
          <a:xfrm>
            <a:off x="7491110" y="4155142"/>
            <a:ext cx="3078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</a:p>
          <a:p>
            <a:pPr algn="r"/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E7C2CB2-5232-59BD-A1AA-2BC081DB1BA9}"/>
              </a:ext>
            </a:extLst>
          </p:cNvPr>
          <p:cNvCxnSpPr/>
          <p:nvPr/>
        </p:nvCxnSpPr>
        <p:spPr>
          <a:xfrm>
            <a:off x="4186518" y="744071"/>
            <a:ext cx="2501153" cy="1353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4CCB27-D825-FADF-9DC5-3EBD06CB1BF6}"/>
              </a:ext>
            </a:extLst>
          </p:cNvPr>
          <p:cNvCxnSpPr>
            <a:cxnSpLocks/>
          </p:cNvCxnSpPr>
          <p:nvPr/>
        </p:nvCxnSpPr>
        <p:spPr>
          <a:xfrm flipV="1">
            <a:off x="2590800" y="2097741"/>
            <a:ext cx="4096871" cy="2958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70801F-E362-B1CF-40B9-BE7BF48B953C}"/>
              </a:ext>
            </a:extLst>
          </p:cNvPr>
          <p:cNvSpPr/>
          <p:nvPr/>
        </p:nvSpPr>
        <p:spPr>
          <a:xfrm>
            <a:off x="6687671" y="681317"/>
            <a:ext cx="3756213" cy="2832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외부에서 직접 요청하지 않고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함수를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이유는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등을 외부에서는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 수가 없기 때문에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약속 된 함수만 사용하여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접근하는 것이 편하기 때문입니다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713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170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C4B79-A656-8506-389A-E49F2BEF50AD}"/>
              </a:ext>
            </a:extLst>
          </p:cNvPr>
          <p:cNvSpPr txBox="1"/>
          <p:nvPr/>
        </p:nvSpPr>
        <p:spPr>
          <a:xfrm>
            <a:off x="347643" y="391277"/>
            <a:ext cx="1068321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리듀서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설정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실제 작업은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이친구가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합니다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!)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'DONE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D1408-4A52-C675-C454-31640D228D0B}"/>
              </a:ext>
            </a:extLst>
          </p:cNvPr>
          <p:cNvSpPr txBox="1"/>
          <p:nvPr/>
        </p:nvSpPr>
        <p:spPr>
          <a:xfrm>
            <a:off x="7810424" y="2909475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989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8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CB35B-3C57-AA42-F9BB-F33AE80C741C}"/>
              </a:ext>
            </a:extLst>
          </p:cNvPr>
          <p:cNvSpPr txBox="1"/>
          <p:nvPr/>
        </p:nvSpPr>
        <p:spPr>
          <a:xfrm>
            <a:off x="342900" y="256044"/>
            <a:ext cx="10668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B7954-C675-92D1-0811-83E6AB36F9D2}"/>
              </a:ext>
            </a:extLst>
          </p:cNvPr>
          <p:cNvSpPr txBox="1"/>
          <p:nvPr/>
        </p:nvSpPr>
        <p:spPr>
          <a:xfrm>
            <a:off x="7856421" y="5328825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239AA9-A34E-0D9B-CF24-7FF82A6413B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10100" y="2114550"/>
            <a:ext cx="2077571" cy="6190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E131BE-7E76-EDE1-BC64-3124F8B802CC}"/>
              </a:ext>
            </a:extLst>
          </p:cNvPr>
          <p:cNvSpPr/>
          <p:nvPr/>
        </p:nvSpPr>
        <p:spPr>
          <a:xfrm>
            <a:off x="6687671" y="976592"/>
            <a:ext cx="4247029" cy="3514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말고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Concat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사용하는 이유는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배열에 변경 된 값을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줘야 하는 상황입니다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배열에 값을 추가하고 배열의 길이를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concat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값이 추가된 배열을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줍니다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쓰면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숫자 값만 들어가므로 문제가 생깁니다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607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859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E7B442-1BE5-AE68-E8A9-BB3441A746D9}"/>
              </a:ext>
            </a:extLst>
          </p:cNvPr>
          <p:cNvSpPr txBox="1"/>
          <p:nvPr/>
        </p:nvSpPr>
        <p:spPr>
          <a:xfrm>
            <a:off x="342899" y="265063"/>
            <a:ext cx="10734675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'./../store/modules/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6DF36-8569-60A4-E685-024B308EB2C2}"/>
              </a:ext>
            </a:extLst>
          </p:cNvPr>
          <p:cNvSpPr txBox="1"/>
          <p:nvPr/>
        </p:nvSpPr>
        <p:spPr>
          <a:xfrm>
            <a:off x="7818477" y="6120440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536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872B00-9E6C-F7C6-FEB7-5B770302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2" y="314194"/>
            <a:ext cx="6561507" cy="35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7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10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 버튼 추가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0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dux 정리 | Kyun2da.dev">
            <a:extLst>
              <a:ext uri="{FF2B5EF4-FFF2-40B4-BE49-F238E27FC236}">
                <a16:creationId xmlns:a16="http://schemas.microsoft.com/office/drawing/2014/main" id="{F13C4C78-016D-50A6-34F5-21BD079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340659"/>
            <a:ext cx="7073153" cy="53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3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List </a:t>
            </a:r>
            <a:r>
              <a:rPr lang="ko-KR" altLang="en-US" dirty="0"/>
              <a:t>에 완료 버튼 추가 하기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 목록에는 완료 기능이 필요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</a:t>
            </a:r>
            <a:r>
              <a:rPr lang="en-US" altLang="ko-KR" dirty="0"/>
              <a:t>&lt;li&gt; </a:t>
            </a:r>
            <a:r>
              <a:rPr lang="ko-KR" altLang="en-US" dirty="0"/>
              <a:t>요소에 완료 버튼을 추가하고</a:t>
            </a:r>
            <a:r>
              <a:rPr lang="en-US" altLang="ko-KR" dirty="0"/>
              <a:t>, </a:t>
            </a:r>
            <a:r>
              <a:rPr lang="ko-KR" altLang="en-US" dirty="0"/>
              <a:t>추후에 기능을 달아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7075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F44FB0-9676-A8E6-DE2A-9CF40D8D1994}"/>
              </a:ext>
            </a:extLst>
          </p:cNvPr>
          <p:cNvSpPr txBox="1"/>
          <p:nvPr/>
        </p:nvSpPr>
        <p:spPr>
          <a:xfrm>
            <a:off x="101600" y="0"/>
            <a:ext cx="10609943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 일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F62E8-2C63-EC4A-7A08-324574DE93FE}"/>
              </a:ext>
            </a:extLst>
          </p:cNvPr>
          <p:cNvSpPr txBox="1"/>
          <p:nvPr/>
        </p:nvSpPr>
        <p:spPr>
          <a:xfrm>
            <a:off x="7310477" y="6222040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585282-35C1-0BBB-85B3-1BD40435D2E9}"/>
              </a:ext>
            </a:extLst>
          </p:cNvPr>
          <p:cNvSpPr/>
          <p:nvPr/>
        </p:nvSpPr>
        <p:spPr>
          <a:xfrm>
            <a:off x="1166587" y="4176635"/>
            <a:ext cx="4484914" cy="1360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2C208-0B8F-65DF-797D-D5B4A0B2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20" y="3038293"/>
            <a:ext cx="433448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97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551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동일하게 </a:t>
            </a:r>
            <a:r>
              <a:rPr lang="en-US" altLang="ko-KR" dirty="0"/>
              <a:t>list </a:t>
            </a:r>
            <a:r>
              <a:rPr lang="ko-KR" altLang="en-US" dirty="0"/>
              <a:t>이외의 초기 </a:t>
            </a:r>
            <a:r>
              <a:rPr lang="en-US" altLang="ko-KR" dirty="0"/>
              <a:t>state </a:t>
            </a:r>
            <a:r>
              <a:rPr lang="ko-KR" altLang="en-US" dirty="0"/>
              <a:t>값은 그대로 전달이 되어야 하므로 전개 연산자를 사용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List </a:t>
            </a:r>
            <a:r>
              <a:rPr lang="ko-KR" altLang="en-US" dirty="0"/>
              <a:t>의 경우는 컴포넌트에서 전달 받은 </a:t>
            </a:r>
            <a:r>
              <a:rPr lang="en-US" altLang="ko-KR" dirty="0"/>
              <a:t>id </a:t>
            </a:r>
            <a:r>
              <a:rPr lang="ko-KR" altLang="en-US" dirty="0"/>
              <a:t>값과 동일한 객체를 찾은 다음 해당 객체의 </a:t>
            </a:r>
            <a:r>
              <a:rPr lang="en-US" altLang="ko-KR" dirty="0"/>
              <a:t>done </a:t>
            </a:r>
            <a:r>
              <a:rPr lang="ko-KR" altLang="en-US" dirty="0"/>
              <a:t>항목을 </a:t>
            </a:r>
            <a:r>
              <a:rPr lang="en-US" altLang="ko-KR" dirty="0"/>
              <a:t>true </a:t>
            </a:r>
            <a:r>
              <a:rPr lang="ko-KR" altLang="en-US" dirty="0"/>
              <a:t>로 변경하면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때는 </a:t>
            </a:r>
            <a:r>
              <a:rPr lang="en-US" altLang="ko-KR" dirty="0">
                <a:solidFill>
                  <a:srgbClr val="0070C0"/>
                </a:solidFill>
              </a:rPr>
              <a:t>map()</a:t>
            </a:r>
            <a:r>
              <a:rPr lang="en-US" altLang="ko-KR" dirty="0"/>
              <a:t> </a:t>
            </a:r>
            <a:r>
              <a:rPr lang="ko-KR" altLang="en-US" dirty="0"/>
              <a:t>을 쓰면 편합니다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70C0"/>
                </a:solidFill>
              </a:rPr>
              <a:t>map()</a:t>
            </a:r>
            <a:r>
              <a:rPr lang="ko-KR" altLang="en-US" dirty="0"/>
              <a:t> 은 배열의 모든 값을 순회 하면서 배열의 값을 </a:t>
            </a:r>
            <a:r>
              <a:rPr lang="en-US" altLang="ko-KR" dirty="0"/>
              <a:t>return </a:t>
            </a:r>
            <a:r>
              <a:rPr lang="ko-KR" altLang="en-US" dirty="0"/>
              <a:t>된 값으로 변경해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8964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35B05-8279-D13D-3208-02769E370568}"/>
              </a:ext>
            </a:extLst>
          </p:cNvPr>
          <p:cNvSpPr txBox="1"/>
          <p:nvPr/>
        </p:nvSpPr>
        <p:spPr>
          <a:xfrm>
            <a:off x="340658" y="270371"/>
            <a:ext cx="10524565" cy="48013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...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BEF65-F647-893A-BA05-8CABF80CF08B}"/>
              </a:ext>
            </a:extLst>
          </p:cNvPr>
          <p:cNvSpPr txBox="1"/>
          <p:nvPr/>
        </p:nvSpPr>
        <p:spPr>
          <a:xfrm>
            <a:off x="7621844" y="4400791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434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745E81-3B58-8C93-3CFF-9B2368EE01C7}"/>
              </a:ext>
            </a:extLst>
          </p:cNvPr>
          <p:cNvSpPr txBox="1"/>
          <p:nvPr/>
        </p:nvSpPr>
        <p:spPr>
          <a:xfrm>
            <a:off x="314325" y="81930"/>
            <a:ext cx="3790950" cy="66941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생성 함수 작성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척추의 요정이 말합니다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 펴기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취업 하기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340B4-51E5-BA1E-7712-48632FEBC3DB}"/>
              </a:ext>
            </a:extLst>
          </p:cNvPr>
          <p:cNvSpPr txBox="1"/>
          <p:nvPr/>
        </p:nvSpPr>
        <p:spPr>
          <a:xfrm>
            <a:off x="4314825" y="81930"/>
            <a:ext cx="6086475" cy="63401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...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78826-13F2-9B59-37C1-CA2842F46DD4}"/>
              </a:ext>
            </a:extLst>
          </p:cNvPr>
          <p:cNvSpPr txBox="1"/>
          <p:nvPr/>
        </p:nvSpPr>
        <p:spPr>
          <a:xfrm>
            <a:off x="7244019" y="5362527"/>
            <a:ext cx="3078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</p:spTree>
    <p:extLst>
      <p:ext uri="{BB962C8B-B14F-4D97-AF65-F5344CB8AC3E}">
        <p14:creationId xmlns:p14="http://schemas.microsoft.com/office/powerpoint/2010/main" val="1602653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호출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94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DONE </a:t>
            </a:r>
            <a:r>
              <a:rPr lang="ko-KR" altLang="en-US" dirty="0"/>
              <a:t>의 함수에 제대로 된 인자를 전달하여 정상적으로 기능이 작동하도록 해봅시다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리듀서에서</a:t>
            </a:r>
            <a:r>
              <a:rPr lang="ko-KR" altLang="en-US" dirty="0"/>
              <a:t> 완료 된 목록의 </a:t>
            </a:r>
            <a:r>
              <a:rPr lang="en-US" altLang="ko-KR" dirty="0"/>
              <a:t>id </a:t>
            </a:r>
            <a:r>
              <a:rPr lang="ko-KR" altLang="en-US" dirty="0"/>
              <a:t>값만 받아서 해당 목록의 </a:t>
            </a:r>
            <a:r>
              <a:rPr lang="en-US" altLang="ko-KR" dirty="0"/>
              <a:t>done </a:t>
            </a:r>
            <a:r>
              <a:rPr lang="ko-KR" altLang="en-US" dirty="0"/>
              <a:t>항목을 </a:t>
            </a:r>
            <a:r>
              <a:rPr lang="en-US" altLang="ko-KR" dirty="0"/>
              <a:t>true </a:t>
            </a:r>
            <a:r>
              <a:rPr lang="ko-KR" altLang="en-US" dirty="0"/>
              <a:t>로 변경만 하면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Done </a:t>
            </a:r>
            <a:r>
              <a:rPr lang="ko-KR" altLang="en-US" dirty="0"/>
              <a:t>함수에 인자로 </a:t>
            </a:r>
            <a:r>
              <a:rPr lang="en-US" altLang="ko-KR" dirty="0"/>
              <a:t>id </a:t>
            </a:r>
            <a:r>
              <a:rPr lang="ko-KR" altLang="en-US" dirty="0"/>
              <a:t>값을 전달해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1660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E7B442-1BE5-AE68-E8A9-BB3441A746D9}"/>
              </a:ext>
            </a:extLst>
          </p:cNvPr>
          <p:cNvSpPr txBox="1"/>
          <p:nvPr/>
        </p:nvSpPr>
        <p:spPr>
          <a:xfrm>
            <a:off x="342899" y="265063"/>
            <a:ext cx="10734675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6DF36-8569-60A4-E685-024B308EB2C2}"/>
              </a:ext>
            </a:extLst>
          </p:cNvPr>
          <p:cNvSpPr txBox="1"/>
          <p:nvPr/>
        </p:nvSpPr>
        <p:spPr>
          <a:xfrm>
            <a:off x="7853766" y="1990378"/>
            <a:ext cx="313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/component/TodoList.js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0B7A31-FC9E-9B9B-C646-B9453AD7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2857382"/>
            <a:ext cx="6999754" cy="25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43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각각 컴포넌트에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Filter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걸기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2628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A43C05-58FF-FCBA-C74F-1C78DB0C53CD}"/>
              </a:ext>
            </a:extLst>
          </p:cNvPr>
          <p:cNvSpPr txBox="1"/>
          <p:nvPr/>
        </p:nvSpPr>
        <p:spPr>
          <a:xfrm>
            <a:off x="319782" y="251722"/>
            <a:ext cx="10740104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A7634-948D-F29C-1252-96AF222CB7F5}"/>
              </a:ext>
            </a:extLst>
          </p:cNvPr>
          <p:cNvSpPr txBox="1"/>
          <p:nvPr/>
        </p:nvSpPr>
        <p:spPr>
          <a:xfrm>
            <a:off x="9491863" y="2597453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6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컴포넌트와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컴포넌트는 동일한 </a:t>
            </a:r>
            <a:r>
              <a:rPr lang="en-US" altLang="ko-KR" dirty="0"/>
              <a:t>List </a:t>
            </a:r>
            <a:r>
              <a:rPr lang="ko-KR" altLang="en-US" dirty="0"/>
              <a:t>를 출력하고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done </a:t>
            </a:r>
            <a:r>
              <a:rPr lang="ko-KR" altLang="en-US" dirty="0"/>
              <a:t>의 값을 통해 필터링 하여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 에는 할 일 목록만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에는 완료 된 목록만 남겨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2127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 </a:t>
            </a:r>
            <a:r>
              <a:rPr lang="en-US" altLang="ko-KR" dirty="0"/>
              <a:t>List </a:t>
            </a:r>
            <a:r>
              <a:rPr lang="ko-KR" altLang="en-US" dirty="0"/>
              <a:t>의 항목 중에서 </a:t>
            </a:r>
            <a:r>
              <a:rPr lang="en-US" altLang="ko-KR" dirty="0"/>
              <a:t>done </a:t>
            </a:r>
            <a:r>
              <a:rPr lang="ko-KR" altLang="en-US" dirty="0"/>
              <a:t>의 값이 </a:t>
            </a:r>
            <a:r>
              <a:rPr lang="en-US" altLang="ko-KR" dirty="0">
                <a:solidFill>
                  <a:srgbClr val="0070C0"/>
                </a:solidFill>
              </a:rPr>
              <a:t>false</a:t>
            </a:r>
            <a:r>
              <a:rPr lang="ko-KR" altLang="en-US" dirty="0"/>
              <a:t> 인 친구들만 가져오면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배열의 </a:t>
            </a:r>
            <a:r>
              <a:rPr lang="en-US" altLang="ko-KR" dirty="0"/>
              <a:t>filter </a:t>
            </a:r>
            <a:r>
              <a:rPr lang="ko-KR" altLang="en-US" dirty="0"/>
              <a:t>메소드는 조건식을 만족하는 배열만 남겨서 </a:t>
            </a:r>
            <a:r>
              <a:rPr lang="ko-KR" altLang="en-US" dirty="0" err="1"/>
              <a:t>리턴해</a:t>
            </a:r>
            <a:r>
              <a:rPr lang="ko-KR" altLang="en-US" dirty="0"/>
              <a:t> 주므로 해당 메소드를 사용 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4105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F0D059-87B1-9233-E749-5C99D830A51D}"/>
              </a:ext>
            </a:extLst>
          </p:cNvPr>
          <p:cNvSpPr txBox="1"/>
          <p:nvPr/>
        </p:nvSpPr>
        <p:spPr>
          <a:xfrm>
            <a:off x="342899" y="261461"/>
            <a:ext cx="10344151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32E9B-12A8-DBBB-52C4-793E8E5D3816}"/>
              </a:ext>
            </a:extLst>
          </p:cNvPr>
          <p:cNvSpPr txBox="1"/>
          <p:nvPr/>
        </p:nvSpPr>
        <p:spPr>
          <a:xfrm>
            <a:off x="7472766" y="993428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095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 </a:t>
            </a:r>
            <a:r>
              <a:rPr lang="en-US" altLang="ko-KR" dirty="0"/>
              <a:t>List </a:t>
            </a:r>
            <a:r>
              <a:rPr lang="ko-KR" altLang="en-US" dirty="0"/>
              <a:t>의 항목 중에서 </a:t>
            </a:r>
            <a:r>
              <a:rPr lang="en-US" altLang="ko-KR" dirty="0"/>
              <a:t>done </a:t>
            </a:r>
            <a:r>
              <a:rPr lang="ko-KR" altLang="en-US" dirty="0"/>
              <a:t>의 값이 </a:t>
            </a:r>
            <a:r>
              <a:rPr lang="en-US" altLang="ko-KR" dirty="0"/>
              <a:t>true</a:t>
            </a:r>
            <a:r>
              <a:rPr lang="ko-KR" altLang="en-US" dirty="0"/>
              <a:t> 인 친구들만 가져오면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D744E-EA90-7FBD-C2E7-BF95C6F85F03}"/>
              </a:ext>
            </a:extLst>
          </p:cNvPr>
          <p:cNvSpPr txBox="1"/>
          <p:nvPr/>
        </p:nvSpPr>
        <p:spPr>
          <a:xfrm>
            <a:off x="752475" y="2892865"/>
            <a:ext cx="10439400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7EC53-2749-BFDB-C4BE-61492AC52CC1}"/>
              </a:ext>
            </a:extLst>
          </p:cNvPr>
          <p:cNvSpPr txBox="1"/>
          <p:nvPr/>
        </p:nvSpPr>
        <p:spPr>
          <a:xfrm>
            <a:off x="8019916" y="3631853"/>
            <a:ext cx="317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/component/DoneList.js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944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Yes - Dora the Explorer | Meme Generator">
            <a:extLst>
              <a:ext uri="{FF2B5EF4-FFF2-40B4-BE49-F238E27FC236}">
                <a16:creationId xmlns:a16="http://schemas.microsoft.com/office/drawing/2014/main" id="{04F3B6AA-EBAE-F5CD-DCA9-F5D3B006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1" y="1107281"/>
            <a:ext cx="4643437" cy="46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79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짤방저장탱크: 가서 술 조지고 올게!">
            <a:extLst>
              <a:ext uri="{FF2B5EF4-FFF2-40B4-BE49-F238E27FC236}">
                <a16:creationId xmlns:a16="http://schemas.microsoft.com/office/drawing/2014/main" id="{4FDB97F6-4547-D48A-A0C1-ED09A721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10" y="467404"/>
            <a:ext cx="5600980" cy="592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387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킹치만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역시 테스트를 해보니 에러가 뜨네요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BB045E-9A50-0188-848E-AF29CDC7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2" y="2110745"/>
            <a:ext cx="7086722" cy="21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6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원인은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요소의 </a:t>
            </a:r>
            <a:r>
              <a:rPr lang="en-US" altLang="ko-KR" dirty="0"/>
              <a:t>key </a:t>
            </a:r>
            <a:r>
              <a:rPr lang="ko-KR" altLang="en-US" dirty="0"/>
              <a:t>값은 고유해야 하지만 고유하지 않아서 생기는 문제 입니다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TodoList</a:t>
            </a:r>
            <a:r>
              <a:rPr lang="en-US" altLang="ko-KR" dirty="0"/>
              <a:t> </a:t>
            </a:r>
            <a:r>
              <a:rPr lang="ko-KR" altLang="en-US" dirty="0"/>
              <a:t>에서 할 일을 추가 할 때</a:t>
            </a:r>
            <a:r>
              <a:rPr lang="en-US" altLang="ko-KR" dirty="0"/>
              <a:t>, Store </a:t>
            </a:r>
            <a:r>
              <a:rPr lang="ko-KR" altLang="en-US" dirty="0"/>
              <a:t>에서 받아온 </a:t>
            </a:r>
            <a:r>
              <a:rPr lang="en-US" altLang="ko-KR" dirty="0"/>
              <a:t>list </a:t>
            </a:r>
            <a:r>
              <a:rPr lang="ko-KR" altLang="en-US" dirty="0"/>
              <a:t>의 </a:t>
            </a:r>
            <a:r>
              <a:rPr lang="en-US" altLang="ko-KR" dirty="0"/>
              <a:t>length </a:t>
            </a:r>
            <a:r>
              <a:rPr lang="ko-KR" altLang="en-US" dirty="0"/>
              <a:t>값을 넘기고 있습니다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 완료를 몇 개 하면 </a:t>
            </a:r>
            <a:r>
              <a:rPr lang="en-US" altLang="ko-KR" dirty="0">
                <a:sym typeface="Wingdings" panose="05000000000000000000" pitchFamily="2" charset="2"/>
              </a:rPr>
              <a:t>list </a:t>
            </a:r>
            <a:r>
              <a:rPr lang="ko-KR" altLang="en-US" dirty="0">
                <a:sym typeface="Wingdings" panose="05000000000000000000" pitchFamily="2" charset="2"/>
              </a:rPr>
              <a:t>의 길이가 짧아짐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새로 생성 되는 </a:t>
            </a:r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요소는 이전의 </a:t>
            </a:r>
            <a:r>
              <a:rPr lang="en-US" altLang="ko-KR" dirty="0">
                <a:sym typeface="Wingdings" panose="05000000000000000000" pitchFamily="2" charset="2"/>
              </a:rPr>
              <a:t>key </a:t>
            </a:r>
            <a:r>
              <a:rPr lang="ko-KR" altLang="en-US" dirty="0">
                <a:sym typeface="Wingdings" panose="05000000000000000000" pitchFamily="2" charset="2"/>
              </a:rPr>
              <a:t>와 동일한 값을 가지게 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에러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046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해결책은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 목록의 </a:t>
            </a:r>
            <a:r>
              <a:rPr lang="en-US" altLang="ko-KR" dirty="0"/>
              <a:t>id</a:t>
            </a:r>
            <a:r>
              <a:rPr lang="ko-KR" altLang="en-US" dirty="0"/>
              <a:t>를 목록의 순번으로 부여를 하고 있으므로</a:t>
            </a:r>
            <a:r>
              <a:rPr lang="en-US" altLang="ko-KR" dirty="0"/>
              <a:t>, </a:t>
            </a:r>
            <a:r>
              <a:rPr lang="ko-KR" altLang="en-US" dirty="0"/>
              <a:t>해당 순번도 </a:t>
            </a:r>
            <a:r>
              <a:rPr lang="en-US" altLang="ko-KR" dirty="0"/>
              <a:t>store </a:t>
            </a:r>
            <a:r>
              <a:rPr lang="ko-KR" altLang="en-US" dirty="0"/>
              <a:t>에서 전역으로 관리하여 문제를 막아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이런 부분이 </a:t>
            </a:r>
            <a:r>
              <a:rPr lang="ko-KR" altLang="en-US" dirty="0" err="1"/>
              <a:t>리얼</a:t>
            </a:r>
            <a:r>
              <a:rPr lang="ko-KR" altLang="en-US" dirty="0"/>
              <a:t> </a:t>
            </a:r>
            <a:r>
              <a:rPr lang="en-US" altLang="ko-KR" dirty="0"/>
              <a:t>redux </a:t>
            </a:r>
            <a:r>
              <a:rPr lang="ko-KR" altLang="en-US" dirty="0"/>
              <a:t>실전 입니다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570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해결하기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7720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93EC92-A0C0-264D-F60B-EE99C08A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799"/>
            <a:ext cx="12192000" cy="29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030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관리하기 위한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Store </a:t>
            </a:r>
            <a:r>
              <a:rPr lang="ko-KR" altLang="en-US" dirty="0"/>
              <a:t>의 </a:t>
            </a:r>
            <a:r>
              <a:rPr lang="en-US" altLang="ko-KR" dirty="0" err="1"/>
              <a:t>todo</a:t>
            </a:r>
            <a:r>
              <a:rPr lang="en-US" altLang="ko-KR" dirty="0"/>
              <a:t> </a:t>
            </a:r>
            <a:r>
              <a:rPr lang="ko-KR" altLang="en-US" dirty="0"/>
              <a:t>모듈에 </a:t>
            </a:r>
            <a:r>
              <a:rPr lang="en-US" altLang="ko-KR" dirty="0"/>
              <a:t>ID </a:t>
            </a:r>
            <a:r>
              <a:rPr lang="ko-KR" altLang="en-US" dirty="0"/>
              <a:t>관리를 위한 값을 설정해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초기 </a:t>
            </a:r>
            <a:r>
              <a:rPr lang="en-US" altLang="ko-KR" dirty="0"/>
              <a:t>List </a:t>
            </a:r>
            <a:r>
              <a:rPr lang="ko-KR" altLang="en-US" dirty="0"/>
              <a:t>의 길이 값을 구하고</a:t>
            </a:r>
            <a:r>
              <a:rPr lang="en-US" altLang="ko-KR" dirty="0"/>
              <a:t>, </a:t>
            </a:r>
            <a:r>
              <a:rPr lang="ko-KR" altLang="en-US" dirty="0"/>
              <a:t>해당 값을 다음에 생성 될 할 일 목록의 </a:t>
            </a:r>
            <a:r>
              <a:rPr lang="en-US" altLang="ko-KR" dirty="0"/>
              <a:t>ID </a:t>
            </a:r>
            <a:r>
              <a:rPr lang="ko-KR" altLang="en-US" dirty="0"/>
              <a:t>값으로 넘겨주는 구조를 그려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51204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4A11C7-093E-34C9-C079-AA065377589A}"/>
              </a:ext>
            </a:extLst>
          </p:cNvPr>
          <p:cNvSpPr txBox="1"/>
          <p:nvPr/>
        </p:nvSpPr>
        <p:spPr>
          <a:xfrm>
            <a:off x="342900" y="279400"/>
            <a:ext cx="10045700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06CC0-1DC0-FE18-913E-975CF222242E}"/>
              </a:ext>
            </a:extLst>
          </p:cNvPr>
          <p:cNvSpPr txBox="1"/>
          <p:nvPr/>
        </p:nvSpPr>
        <p:spPr>
          <a:xfrm>
            <a:off x="7272221" y="1543291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06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리듀서에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내용 추가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CREATE </a:t>
            </a:r>
            <a:r>
              <a:rPr lang="ko-KR" altLang="en-US" dirty="0"/>
              <a:t>액션이 호출 되면 </a:t>
            </a:r>
            <a:r>
              <a:rPr lang="en-US" altLang="ko-KR" dirty="0" err="1"/>
              <a:t>nextID</a:t>
            </a:r>
            <a:r>
              <a:rPr lang="en-US" altLang="ko-KR" dirty="0"/>
              <a:t> </a:t>
            </a:r>
            <a:r>
              <a:rPr lang="ko-KR" altLang="en-US" dirty="0"/>
              <a:t>의 값을 새로운 할 일 목록의 </a:t>
            </a:r>
            <a:r>
              <a:rPr lang="en-US" altLang="ko-KR" dirty="0"/>
              <a:t>id </a:t>
            </a:r>
            <a:r>
              <a:rPr lang="ko-KR" altLang="en-US" dirty="0"/>
              <a:t>로 전달 되기 때문에</a:t>
            </a:r>
            <a:r>
              <a:rPr lang="en-US" altLang="ko-KR" dirty="0"/>
              <a:t>, </a:t>
            </a:r>
            <a:r>
              <a:rPr lang="ko-KR" altLang="en-US" dirty="0"/>
              <a:t>그 다음에 </a:t>
            </a:r>
            <a:r>
              <a:rPr lang="en-US" altLang="ko-KR" dirty="0"/>
              <a:t>CREATE </a:t>
            </a:r>
            <a:r>
              <a:rPr lang="ko-KR" altLang="en-US" dirty="0"/>
              <a:t>가 호출 되기 전에 </a:t>
            </a:r>
            <a:r>
              <a:rPr lang="en-US" altLang="ko-KR" dirty="0" err="1"/>
              <a:t>nextID</a:t>
            </a:r>
            <a:r>
              <a:rPr lang="en-US" altLang="ko-KR" dirty="0"/>
              <a:t> </a:t>
            </a:r>
            <a:r>
              <a:rPr lang="ko-KR" altLang="en-US" dirty="0"/>
              <a:t>값은 </a:t>
            </a:r>
            <a:r>
              <a:rPr lang="en-US" altLang="ko-KR" dirty="0"/>
              <a:t>+1 </a:t>
            </a:r>
            <a:r>
              <a:rPr lang="ko-KR" altLang="en-US" dirty="0"/>
              <a:t>상태가 되어야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action </a:t>
            </a:r>
            <a:r>
              <a:rPr lang="ko-KR" altLang="en-US" dirty="0"/>
              <a:t>에서 받아온 </a:t>
            </a:r>
            <a:r>
              <a:rPr lang="en-US" altLang="ko-KR" dirty="0"/>
              <a:t>id</a:t>
            </a:r>
            <a:r>
              <a:rPr lang="ko-KR" altLang="en-US" dirty="0"/>
              <a:t> 값</a:t>
            </a:r>
            <a:r>
              <a:rPr lang="en-US" altLang="ko-KR" dirty="0"/>
              <a:t>(</a:t>
            </a:r>
            <a:r>
              <a:rPr lang="ko-KR" altLang="en-US" dirty="0"/>
              <a:t>이전 상태의 </a:t>
            </a:r>
            <a:r>
              <a:rPr lang="en-US" altLang="ko-KR" dirty="0" err="1"/>
              <a:t>nextID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+1 </a:t>
            </a:r>
            <a:r>
              <a:rPr lang="ko-KR" altLang="en-US" dirty="0"/>
              <a:t>을 해주면 됩니다</a:t>
            </a:r>
            <a:r>
              <a:rPr lang="en-US" altLang="ko-K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655742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A40339-1B4A-F722-B04C-61043D657FE0}"/>
              </a:ext>
            </a:extLst>
          </p:cNvPr>
          <p:cNvSpPr txBox="1"/>
          <p:nvPr/>
        </p:nvSpPr>
        <p:spPr>
          <a:xfrm>
            <a:off x="336550" y="264716"/>
            <a:ext cx="10464800" cy="3416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500E1B-84BA-F06D-001D-3EE2811E5A8C}"/>
              </a:ext>
            </a:extLst>
          </p:cNvPr>
          <p:cNvCxnSpPr>
            <a:cxnSpLocks/>
          </p:cNvCxnSpPr>
          <p:nvPr/>
        </p:nvCxnSpPr>
        <p:spPr>
          <a:xfrm>
            <a:off x="1438275" y="3347305"/>
            <a:ext cx="36480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9606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일 목록 추가 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368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기능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새롭게 만들어질 할 일 목록의 </a:t>
            </a:r>
            <a:r>
              <a:rPr lang="en-US" altLang="ko-KR" dirty="0"/>
              <a:t>id </a:t>
            </a:r>
            <a:r>
              <a:rPr lang="ko-KR" altLang="en-US" dirty="0"/>
              <a:t>는 </a:t>
            </a:r>
            <a:r>
              <a:rPr lang="en-US" altLang="ko-KR" dirty="0" err="1"/>
              <a:t>list.length</a:t>
            </a:r>
            <a:r>
              <a:rPr lang="en-US" altLang="ko-KR" dirty="0"/>
              <a:t> </a:t>
            </a:r>
            <a:r>
              <a:rPr lang="ko-KR" altLang="en-US" dirty="0"/>
              <a:t>로 보내는 것이 아니라 </a:t>
            </a:r>
            <a:r>
              <a:rPr lang="en-US" altLang="ko-KR" dirty="0"/>
              <a:t>Store 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chemeClr val="accent2"/>
                </a:solidFill>
              </a:rPr>
              <a:t>todo.js</a:t>
            </a:r>
            <a:r>
              <a:rPr lang="en-US" altLang="ko-KR" dirty="0"/>
              <a:t> </a:t>
            </a:r>
            <a:r>
              <a:rPr lang="ko-KR" altLang="en-US" dirty="0"/>
              <a:t>모듈에서 받아오면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값을 </a:t>
            </a:r>
            <a:r>
              <a:rPr lang="en-US" altLang="ko-KR" dirty="0"/>
              <a:t>CREATE </a:t>
            </a:r>
            <a:r>
              <a:rPr lang="ko-KR" altLang="en-US" dirty="0"/>
              <a:t>액션 호출 시 전달해 주면</a:t>
            </a:r>
            <a:r>
              <a:rPr lang="en-US" altLang="ko-KR" dirty="0"/>
              <a:t>, </a:t>
            </a:r>
            <a:r>
              <a:rPr lang="ko-KR" altLang="en-US" dirty="0" err="1"/>
              <a:t>리듀서에서</a:t>
            </a:r>
            <a:r>
              <a:rPr lang="ko-KR" altLang="en-US" dirty="0"/>
              <a:t> 그 값을 받아 다음 할 일 목록의 </a:t>
            </a:r>
            <a:r>
              <a:rPr lang="en-US" altLang="ko-KR" dirty="0"/>
              <a:t>id </a:t>
            </a:r>
            <a:r>
              <a:rPr lang="ko-KR" altLang="en-US" dirty="0"/>
              <a:t>값을 </a:t>
            </a:r>
            <a:r>
              <a:rPr lang="en-US" altLang="ko-KR" dirty="0"/>
              <a:t>+1 </a:t>
            </a:r>
            <a:r>
              <a:rPr lang="ko-KR" altLang="en-US" dirty="0"/>
              <a:t>시켜 주므로 논리적으로 문제 없이 구성이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1634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913195-58F7-188D-E23B-E8E4D91507D1}"/>
              </a:ext>
            </a:extLst>
          </p:cNvPr>
          <p:cNvSpPr txBox="1"/>
          <p:nvPr/>
        </p:nvSpPr>
        <p:spPr>
          <a:xfrm>
            <a:off x="174171" y="117693"/>
            <a:ext cx="11843657" cy="67403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B10E577-DA30-F6DF-A908-94159192F1F9}"/>
              </a:ext>
            </a:extLst>
          </p:cNvPr>
          <p:cNvCxnSpPr>
            <a:cxnSpLocks/>
          </p:cNvCxnSpPr>
          <p:nvPr/>
        </p:nvCxnSpPr>
        <p:spPr>
          <a:xfrm>
            <a:off x="514910" y="1841235"/>
            <a:ext cx="69975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F5E314-5AEA-E37A-0FF8-E7DDF62166E3}"/>
              </a:ext>
            </a:extLst>
          </p:cNvPr>
          <p:cNvCxnSpPr>
            <a:cxnSpLocks/>
          </p:cNvCxnSpPr>
          <p:nvPr/>
        </p:nvCxnSpPr>
        <p:spPr>
          <a:xfrm>
            <a:off x="4013667" y="5113353"/>
            <a:ext cx="12934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105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Yes - Dora the Explorer | Meme Generator">
            <a:extLst>
              <a:ext uri="{FF2B5EF4-FFF2-40B4-BE49-F238E27FC236}">
                <a16:creationId xmlns:a16="http://schemas.microsoft.com/office/drawing/2014/main" id="{04F3B6AA-EBAE-F5CD-DCA9-F5D3B006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1" y="1107281"/>
            <a:ext cx="4643437" cy="46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8435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D3C198-9D93-2EFC-C095-A477DCB5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1" y="280548"/>
            <a:ext cx="5382376" cy="6296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785A0C-F742-9AD8-A909-DBC4E156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127"/>
            <a:ext cx="4982270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90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D02F36-7940-A629-D9CE-7120D23C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99" y="0"/>
            <a:ext cx="553513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C4D2C6-F653-913E-206A-70DA45E9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" y="66205"/>
            <a:ext cx="5134692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9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D16253-20DC-32D7-92FC-5350A9FEE3B3}"/>
              </a:ext>
            </a:extLst>
          </p:cNvPr>
          <p:cNvSpPr txBox="1"/>
          <p:nvPr/>
        </p:nvSpPr>
        <p:spPr>
          <a:xfrm>
            <a:off x="341086" y="303135"/>
            <a:ext cx="1047205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CDB36-B3D4-7B78-258D-81C8BE7762FB}"/>
              </a:ext>
            </a:extLst>
          </p:cNvPr>
          <p:cNvSpPr txBox="1"/>
          <p:nvPr/>
        </p:nvSpPr>
        <p:spPr>
          <a:xfrm>
            <a:off x="9187063" y="3186278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9D33F5-A704-4A29-AFE0-A604E5DCBB83}"/>
              </a:ext>
            </a:extLst>
          </p:cNvPr>
          <p:cNvSpPr/>
          <p:nvPr/>
        </p:nvSpPr>
        <p:spPr>
          <a:xfrm>
            <a:off x="341086" y="303135"/>
            <a:ext cx="5094047" cy="39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B5D01-779C-6562-4666-478A94F521F0}"/>
              </a:ext>
            </a:extLst>
          </p:cNvPr>
          <p:cNvSpPr/>
          <p:nvPr/>
        </p:nvSpPr>
        <p:spPr>
          <a:xfrm>
            <a:off x="862708" y="2261497"/>
            <a:ext cx="3204468" cy="310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068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F0F51D-882D-AC20-5586-7EF6EE57EBC7}"/>
              </a:ext>
            </a:extLst>
          </p:cNvPr>
          <p:cNvSpPr txBox="1"/>
          <p:nvPr/>
        </p:nvSpPr>
        <p:spPr>
          <a:xfrm>
            <a:off x="2179245" y="2467998"/>
            <a:ext cx="78335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0" i="0" u="none" strike="noStrike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http://mbti.tetz.org/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2121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이걸 통해 무엇을 배우나요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</a:t>
            </a:r>
            <a:r>
              <a:rPr lang="en-US" altLang="ko-KR" dirty="0"/>
              <a:t>SPA(Single Page Application)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en-US" altLang="ko-KR" dirty="0"/>
              <a:t>Styled-Components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글로벌 스타일 적용</a:t>
            </a:r>
            <a:endParaRPr lang="en-US" altLang="ko-KR" dirty="0"/>
          </a:p>
          <a:p>
            <a:pPr lvl="1"/>
            <a:r>
              <a:rPr lang="ko-KR" altLang="en-US" dirty="0"/>
              <a:t>컴포넌트 디자인</a:t>
            </a:r>
            <a:endParaRPr lang="en-US" altLang="ko-KR" dirty="0"/>
          </a:p>
          <a:p>
            <a:r>
              <a:rPr lang="en-US" altLang="ko-KR" dirty="0"/>
              <a:t>Redux </a:t>
            </a:r>
            <a:r>
              <a:rPr lang="ko-KR" altLang="en-US" dirty="0"/>
              <a:t>활용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6605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16114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필요 모듈 설치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</a:t>
            </a:r>
            <a:r>
              <a:rPr lang="en-US" altLang="ko-KR" dirty="0">
                <a:solidFill>
                  <a:srgbClr val="0070C0"/>
                </a:solidFill>
              </a:rPr>
              <a:t> @reduxjs/toolkit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22261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구조 세팅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928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Mbti.js</a:t>
            </a:r>
            <a:r>
              <a:rPr lang="ko-KR" altLang="en-US" dirty="0"/>
              <a:t> 스토어 추가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src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components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store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modules</a:t>
            </a:r>
          </a:p>
          <a:p>
            <a:pPr lvl="3"/>
            <a:r>
              <a:rPr lang="en-US" altLang="ko-KR" dirty="0">
                <a:solidFill>
                  <a:srgbClr val="0070C0"/>
                </a:solidFill>
              </a:rPr>
              <a:t>todo.js</a:t>
            </a:r>
          </a:p>
          <a:p>
            <a:pPr lvl="3"/>
            <a:r>
              <a:rPr lang="en-US" altLang="ko-KR" dirty="0">
                <a:solidFill>
                  <a:srgbClr val="0070C0"/>
                </a:solidFill>
              </a:rPr>
              <a:t>mbti.js</a:t>
            </a:r>
          </a:p>
          <a:p>
            <a:pPr lvl="3"/>
            <a:r>
              <a:rPr lang="en-US" altLang="ko-KR" dirty="0">
                <a:solidFill>
                  <a:srgbClr val="0070C0"/>
                </a:solidFill>
              </a:rPr>
              <a:t>weightReducer.js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Index.js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D768F7-26C1-C4A2-D019-57361D688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25" y="149787"/>
            <a:ext cx="3398687" cy="61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64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5729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폴더의 최상위 </a:t>
            </a:r>
            <a:r>
              <a:rPr lang="en-US" altLang="ko-KR" dirty="0"/>
              <a:t>index.js </a:t>
            </a:r>
            <a:r>
              <a:rPr lang="ko-KR" altLang="en-US" dirty="0"/>
              <a:t>파일 세팅</a:t>
            </a:r>
            <a:endParaRPr lang="en-US" altLang="ko-KR" dirty="0"/>
          </a:p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의 추천 대로 </a:t>
            </a:r>
            <a:r>
              <a:rPr lang="en-US" altLang="ko-KR" dirty="0" err="1">
                <a:solidFill>
                  <a:schemeClr val="accent2"/>
                </a:solidFill>
              </a:rPr>
              <a:t>createStore</a:t>
            </a:r>
            <a:r>
              <a:rPr lang="en-US" altLang="ko-KR" dirty="0"/>
              <a:t> </a:t>
            </a:r>
            <a:r>
              <a:rPr lang="ko-KR" altLang="en-US" dirty="0"/>
              <a:t>가 아닌 </a:t>
            </a:r>
            <a:r>
              <a:rPr lang="en-US" altLang="ko-KR" dirty="0" err="1">
                <a:solidFill>
                  <a:schemeClr val="accent2"/>
                </a:solidFill>
              </a:rPr>
              <a:t>configureStore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rootReducer</a:t>
            </a:r>
            <a:r>
              <a:rPr lang="en-US" altLang="ko-KR" dirty="0"/>
              <a:t>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Provider</a:t>
            </a:r>
            <a:r>
              <a:rPr lang="en-US" altLang="ko-KR" dirty="0"/>
              <a:t> </a:t>
            </a:r>
            <a:r>
              <a:rPr lang="ko-KR" altLang="en-US" dirty="0" err="1"/>
              <a:t>임포트</a:t>
            </a:r>
            <a:r>
              <a:rPr lang="ko-KR" altLang="en-US" dirty="0"/>
              <a:t> 후</a:t>
            </a:r>
            <a:r>
              <a:rPr lang="en-US" altLang="ko-KR" dirty="0"/>
              <a:t>, App </a:t>
            </a:r>
            <a:r>
              <a:rPr lang="ko-KR" altLang="en-US" dirty="0"/>
              <a:t>감싸주기 </a:t>
            </a:r>
            <a:r>
              <a:rPr lang="en-US" altLang="ko-KR" dirty="0"/>
              <a:t>+ store </a:t>
            </a:r>
            <a:r>
              <a:rPr lang="ko-KR" altLang="en-US" dirty="0"/>
              <a:t>부여</a:t>
            </a:r>
            <a:endParaRPr lang="en-US" altLang="ko-KR" dirty="0"/>
          </a:p>
          <a:p>
            <a:r>
              <a:rPr lang="en-US" altLang="ko-KR" dirty="0"/>
              <a:t>Redux </a:t>
            </a:r>
            <a:r>
              <a:rPr lang="ko-KR" altLang="en-US" dirty="0"/>
              <a:t>개발자 도구 사용을 위한 코드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03589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CB00AB-3763-BB7F-36EF-5CCD237C5256}"/>
              </a:ext>
            </a:extLst>
          </p:cNvPr>
          <p:cNvSpPr txBox="1"/>
          <p:nvPr/>
        </p:nvSpPr>
        <p:spPr>
          <a:xfrm>
            <a:off x="354435" y="266718"/>
            <a:ext cx="1059319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reduxjs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/toolkit'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'./store'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D7A32-9421-458B-D797-B67FAAE28664}"/>
              </a:ext>
            </a:extLst>
          </p:cNvPr>
          <p:cNvSpPr txBox="1"/>
          <p:nvPr/>
        </p:nvSpPr>
        <p:spPr>
          <a:xfrm>
            <a:off x="9391673" y="2422386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BD6DECB-21C8-14C4-C925-847FD3364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852041"/>
            <a:ext cx="11260802" cy="4003131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configureStore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rootReducer</a:t>
            </a:r>
            <a:r>
              <a:rPr lang="en-US" altLang="ko-KR" dirty="0"/>
              <a:t> </a:t>
            </a:r>
            <a:r>
              <a:rPr lang="ko-KR" altLang="en-US" dirty="0"/>
              <a:t>를 객체 형태로 전달</a:t>
            </a:r>
            <a:r>
              <a:rPr lang="en-US" altLang="ko-KR" dirty="0"/>
              <a:t>!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3ED4B2-F4C1-855E-5EEC-809C2962B6C9}"/>
              </a:ext>
            </a:extLst>
          </p:cNvPr>
          <p:cNvCxnSpPr>
            <a:cxnSpLocks/>
          </p:cNvCxnSpPr>
          <p:nvPr/>
        </p:nvCxnSpPr>
        <p:spPr>
          <a:xfrm>
            <a:off x="2201180" y="2552823"/>
            <a:ext cx="49042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2937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CB00AB-3763-BB7F-36EF-5CCD237C5256}"/>
              </a:ext>
            </a:extLst>
          </p:cNvPr>
          <p:cNvSpPr txBox="1"/>
          <p:nvPr/>
        </p:nvSpPr>
        <p:spPr>
          <a:xfrm>
            <a:off x="354435" y="266718"/>
            <a:ext cx="10593198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reduxjs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/toolkit'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'./store'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D7A32-9421-458B-D797-B67FAAE28664}"/>
              </a:ext>
            </a:extLst>
          </p:cNvPr>
          <p:cNvSpPr txBox="1"/>
          <p:nvPr/>
        </p:nvSpPr>
        <p:spPr>
          <a:xfrm>
            <a:off x="9391673" y="4335076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E2D0022-D063-0B9F-CC5B-2FB05AC7E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857226"/>
            <a:ext cx="11260802" cy="1997946"/>
          </a:xfrm>
        </p:spPr>
        <p:txBody>
          <a:bodyPr>
            <a:normAutofit/>
          </a:bodyPr>
          <a:lstStyle/>
          <a:p>
            <a:r>
              <a:rPr lang="en-US" altLang="ko-KR" dirty="0"/>
              <a:t>Provider </a:t>
            </a:r>
            <a:r>
              <a:rPr lang="ko-KR" altLang="en-US" dirty="0"/>
              <a:t>컴포넌트로 </a:t>
            </a:r>
            <a:r>
              <a:rPr lang="en-US" altLang="ko-KR" dirty="0"/>
              <a:t>App </a:t>
            </a:r>
            <a:r>
              <a:rPr lang="ko-KR" altLang="en-US" dirty="0"/>
              <a:t>컴포넌트 감싸기 </a:t>
            </a:r>
            <a:r>
              <a:rPr lang="en-US" altLang="ko-KR" dirty="0"/>
              <a:t>+ store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B4D643-BE0C-EEF4-6BC4-EBD83C2E68F5}"/>
              </a:ext>
            </a:extLst>
          </p:cNvPr>
          <p:cNvCxnSpPr>
            <a:cxnSpLocks/>
          </p:cNvCxnSpPr>
          <p:nvPr/>
        </p:nvCxnSpPr>
        <p:spPr>
          <a:xfrm>
            <a:off x="724718" y="3886673"/>
            <a:ext cx="29664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62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29123050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rootReducer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4517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rootReducer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Src</a:t>
            </a:r>
            <a:r>
              <a:rPr lang="en-US" altLang="ko-KR" dirty="0">
                <a:solidFill>
                  <a:srgbClr val="0070C0"/>
                </a:solidFill>
              </a:rPr>
              <a:t>/store/index.js</a:t>
            </a:r>
            <a:r>
              <a:rPr lang="en-US" altLang="ko-KR" dirty="0"/>
              <a:t> </a:t>
            </a:r>
            <a:r>
              <a:rPr lang="ko-KR" altLang="en-US" dirty="0"/>
              <a:t>에서 선언된 </a:t>
            </a:r>
            <a:r>
              <a:rPr lang="ko-KR" altLang="en-US" dirty="0" err="1"/>
              <a:t>리듀서를</a:t>
            </a:r>
            <a:r>
              <a:rPr lang="ko-KR" altLang="en-US" dirty="0"/>
              <a:t> </a:t>
            </a:r>
            <a:r>
              <a:rPr lang="ko-KR" altLang="en-US" dirty="0" err="1"/>
              <a:t>임포트</a:t>
            </a:r>
            <a:r>
              <a:rPr lang="ko-KR" altLang="en-US" dirty="0"/>
              <a:t> 하고 있으므로 해당 파일로 이동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62469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B9CD5-20F7-056B-617A-BD404D73974D}"/>
              </a:ext>
            </a:extLst>
          </p:cNvPr>
          <p:cNvSpPr txBox="1"/>
          <p:nvPr/>
        </p:nvSpPr>
        <p:spPr>
          <a:xfrm>
            <a:off x="346045" y="263577"/>
            <a:ext cx="1071903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combineReducers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'./modules/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'./modules/weight'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'./modules/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combineReducers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mbti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D4EB-1C43-AA4E-A115-10D7A5DAD916}"/>
              </a:ext>
            </a:extLst>
          </p:cNvPr>
          <p:cNvSpPr txBox="1"/>
          <p:nvPr/>
        </p:nvSpPr>
        <p:spPr>
          <a:xfrm>
            <a:off x="8863167" y="2477805"/>
            <a:ext cx="213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D66FCC-CD9D-8FBD-0408-5B4416ED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195782"/>
            <a:ext cx="11260802" cy="3659390"/>
          </a:xfrm>
        </p:spPr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/>
              <a:t>store </a:t>
            </a:r>
            <a:r>
              <a:rPr lang="ko-KR" altLang="en-US" dirty="0" err="1"/>
              <a:t>리듀서를</a:t>
            </a:r>
            <a:r>
              <a:rPr lang="ko-KR" altLang="en-US" dirty="0"/>
              <a:t> 하나로 쉽게 합칠 수 있는 구조를 만들었으니</a:t>
            </a:r>
            <a:r>
              <a:rPr lang="en-US" altLang="ko-KR" dirty="0"/>
              <a:t>, </a:t>
            </a:r>
            <a:r>
              <a:rPr lang="en-US" altLang="ko-KR" dirty="0" err="1"/>
              <a:t>mbti</a:t>
            </a:r>
            <a:r>
              <a:rPr lang="en-US" altLang="ko-KR" dirty="0"/>
              <a:t> </a:t>
            </a:r>
            <a:r>
              <a:rPr lang="ko-KR" altLang="en-US" dirty="0"/>
              <a:t>스토어 </a:t>
            </a:r>
            <a:r>
              <a:rPr lang="ko-KR" altLang="en-US" dirty="0" err="1"/>
              <a:t>리듀서만</a:t>
            </a:r>
            <a:r>
              <a:rPr lang="ko-KR" altLang="en-US" dirty="0"/>
              <a:t> 가지고 와서 쉽게 합치면 끝입니다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이참에</a:t>
            </a:r>
            <a:r>
              <a:rPr lang="ko-KR" altLang="en-US" dirty="0"/>
              <a:t> </a:t>
            </a:r>
            <a:r>
              <a:rPr lang="en-US" altLang="ko-KR" dirty="0"/>
              <a:t>weight </a:t>
            </a:r>
            <a:r>
              <a:rPr lang="ko-KR" altLang="en-US" dirty="0"/>
              <a:t>스토어도 </a:t>
            </a:r>
            <a:r>
              <a:rPr lang="en-US" altLang="ko-KR" dirty="0"/>
              <a:t>Reducer </a:t>
            </a:r>
            <a:r>
              <a:rPr lang="ko-KR" altLang="en-US" dirty="0"/>
              <a:t>를 빼고 통일성 있는 코드로 변경을 해봅시다</a:t>
            </a:r>
            <a:r>
              <a:rPr lang="en-US" altLang="ko-KR" dirty="0"/>
              <a:t>!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B79A37-BD7C-EBA4-D5BB-526208E60016}"/>
              </a:ext>
            </a:extLst>
          </p:cNvPr>
          <p:cNvCxnSpPr>
            <a:cxnSpLocks/>
          </p:cNvCxnSpPr>
          <p:nvPr/>
        </p:nvCxnSpPr>
        <p:spPr>
          <a:xfrm>
            <a:off x="691162" y="1697146"/>
            <a:ext cx="4749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069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2B3339-CFD2-A44F-9516-87B2926F95F1}"/>
              </a:ext>
            </a:extLst>
          </p:cNvPr>
          <p:cNvSpPr txBox="1"/>
          <p:nvPr/>
        </p:nvSpPr>
        <p:spPr>
          <a:xfrm>
            <a:off x="535709" y="568834"/>
            <a:ext cx="9005454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getMonth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83138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795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mbti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store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1327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mbti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ko-KR" altLang="en-US" dirty="0"/>
              <a:t>실제적으로 일을 하게 될</a:t>
            </a:r>
            <a:r>
              <a:rPr lang="en-US" altLang="ko-KR" dirty="0"/>
              <a:t>, </a:t>
            </a:r>
            <a:r>
              <a:rPr lang="en-US" altLang="ko-KR" dirty="0" err="1"/>
              <a:t>mbti</a:t>
            </a:r>
            <a:r>
              <a:rPr lang="en-US" altLang="ko-KR" dirty="0"/>
              <a:t> store </a:t>
            </a:r>
            <a:r>
              <a:rPr lang="ko-KR" altLang="en-US" dirty="0"/>
              <a:t>를 설정해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초기 </a:t>
            </a:r>
            <a:r>
              <a:rPr lang="en-US" altLang="ko-KR" dirty="0"/>
              <a:t>State </a:t>
            </a:r>
            <a:r>
              <a:rPr lang="ko-KR" altLang="en-US" dirty="0"/>
              <a:t>를 설정</a:t>
            </a:r>
            <a:endParaRPr lang="en-US" altLang="ko-KR" dirty="0"/>
          </a:p>
          <a:p>
            <a:r>
              <a:rPr lang="en-US" altLang="ko-KR" dirty="0"/>
              <a:t>DB </a:t>
            </a:r>
            <a:r>
              <a:rPr lang="ko-KR" altLang="en-US" dirty="0"/>
              <a:t>연동을 하지 않을 것이므로 필요 데이터 설정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액션 타입 설정</a:t>
            </a:r>
            <a:endParaRPr lang="en-US" altLang="ko-KR" dirty="0"/>
          </a:p>
          <a:p>
            <a:r>
              <a:rPr lang="ko-KR" altLang="en-US" dirty="0"/>
              <a:t>액션 함수 설정</a:t>
            </a:r>
            <a:endParaRPr lang="en-US" altLang="ko-KR" dirty="0"/>
          </a:p>
          <a:p>
            <a:r>
              <a:rPr lang="ko-KR" altLang="en-US" dirty="0" err="1"/>
              <a:t>리듀서</a:t>
            </a:r>
            <a:r>
              <a:rPr lang="ko-KR" altLang="en-US" dirty="0"/>
              <a:t> 만들기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20105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상태 설정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792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상태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MBTI </a:t>
            </a:r>
            <a:r>
              <a:rPr lang="ko-KR" altLang="en-US" dirty="0"/>
              <a:t>질문 목록</a:t>
            </a:r>
            <a:endParaRPr lang="en-US" altLang="ko-KR" dirty="0"/>
          </a:p>
          <a:p>
            <a:r>
              <a:rPr lang="ko-KR" altLang="en-US" dirty="0"/>
              <a:t>현재 페이지 값</a:t>
            </a:r>
            <a:endParaRPr lang="en-US" altLang="ko-KR" dirty="0"/>
          </a:p>
          <a:p>
            <a:r>
              <a:rPr lang="en-US" altLang="ko-KR" dirty="0" err="1"/>
              <a:t>Mbti</a:t>
            </a:r>
            <a:r>
              <a:rPr lang="en-US" altLang="ko-KR" dirty="0"/>
              <a:t> </a:t>
            </a:r>
            <a:r>
              <a:rPr lang="ko-KR" altLang="en-US" dirty="0"/>
              <a:t>전체 결과 값</a:t>
            </a:r>
            <a:endParaRPr lang="en-US" altLang="ko-KR" dirty="0"/>
          </a:p>
          <a:p>
            <a:r>
              <a:rPr lang="ko-KR" altLang="en-US" dirty="0"/>
              <a:t>전체 결과에 대한 설명 값</a:t>
            </a:r>
            <a:endParaRPr lang="en-US" altLang="ko-KR" dirty="0"/>
          </a:p>
          <a:p>
            <a:pPr lvl="1"/>
            <a:r>
              <a:rPr lang="ko-KR" altLang="en-US" dirty="0"/>
              <a:t>추가 이미지 주소 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1417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2089A0-8038-02D1-BDB5-336E2660B925}"/>
              </a:ext>
            </a:extLst>
          </p:cNvPr>
          <p:cNvSpPr txBox="1"/>
          <p:nvPr/>
        </p:nvSpPr>
        <p:spPr>
          <a:xfrm>
            <a:off x="346046" y="255188"/>
            <a:ext cx="1066031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mbtiResult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0: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인트로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페이지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1 ~ 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선택 페이지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n+1: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결과 페이지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survey: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질문 목록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explaination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결과에 대한 설명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F16AD-1FB3-F9C2-3260-CD063605844E}"/>
              </a:ext>
            </a:extLst>
          </p:cNvPr>
          <p:cNvSpPr txBox="1"/>
          <p:nvPr/>
        </p:nvSpPr>
        <p:spPr>
          <a:xfrm>
            <a:off x="7818895" y="1823576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8350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29048-4A34-CD0A-A9C7-268BF13D8E44}"/>
              </a:ext>
            </a:extLst>
          </p:cNvPr>
          <p:cNvSpPr txBox="1"/>
          <p:nvPr/>
        </p:nvSpPr>
        <p:spPr>
          <a:xfrm>
            <a:off x="348343" y="261255"/>
            <a:ext cx="10740571" cy="63401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survey: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question:</a:t>
            </a:r>
            <a:endParaRPr lang="ko-KR" alt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퇴근 직전에 동료로부터 개발자 모임에 초대를 받은 나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7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퇴근 시간에 나는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그런 </a:t>
            </a:r>
            <a:r>
              <a:rPr lang="ko-KR" altLang="en-US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모입을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왜 이제서야 알려 준거야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당장 모임으로 출발한다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 전에 알려줬어도 </a:t>
            </a:r>
            <a:r>
              <a:rPr lang="ko-KR" altLang="en-US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안갔을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건데 뭔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더 빠르게 집으로 간다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question:</a:t>
            </a:r>
            <a:endParaRPr lang="ko-KR" alt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새로운 서비스 개발 중에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동료가 새로 나온 신기술을 쓰는게 더 편할거라고 추천을 해준다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7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나의 선택은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!?'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뭔소리여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그냥 하던 대로 개발하면 </a:t>
            </a:r>
            <a:r>
              <a:rPr lang="ko-KR" altLang="en-US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되는거지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기존 생각대로 개발한다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오호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그런게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있어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일단 구글을 찾아본다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question:</a:t>
            </a:r>
            <a:endParaRPr lang="ko-KR" alt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서비스 출시 이틀 전 야근 시간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갑자기 동료가 어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!?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외쳤다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7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나의 선택은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무슨 버그가 발생한 거지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아마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관련 버그가 아닐까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빠르게 동료의 자리로 달려간다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내일도 야근 각이구나 </a:t>
            </a:r>
            <a:r>
              <a:rPr lang="ko-KR" altLang="en-US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ㅠㅠ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일단 동료의 자리로 가 본다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question:</a:t>
            </a:r>
            <a:endParaRPr lang="ko-KR" alt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팀장님이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씨 그전에 말한 기능 내일 오후까지 완료 부탁해요라고 말했다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7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나의 선택은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일단 빠르게 개발 완료하고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나머지 시간에 논다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그거 내일 아침에 와서 개발해도 충분 하겠는데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일단 논다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result:</a:t>
            </a:r>
            <a:r>
              <a:rPr lang="ko-KR" altLang="en-US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B07B-863D-96D0-A18B-2B72B0E88906}"/>
              </a:ext>
            </a:extLst>
          </p:cNvPr>
          <p:cNvSpPr txBox="1"/>
          <p:nvPr/>
        </p:nvSpPr>
        <p:spPr>
          <a:xfrm>
            <a:off x="7586667" y="5815004"/>
            <a:ext cx="3339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/store/modules/mbti.js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 항목</a:t>
            </a:r>
          </a:p>
        </p:txBody>
      </p:sp>
    </p:spTree>
    <p:extLst>
      <p:ext uri="{BB962C8B-B14F-4D97-AF65-F5344CB8AC3E}">
        <p14:creationId xmlns:p14="http://schemas.microsoft.com/office/powerpoint/2010/main" val="277788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12122</TotalTime>
  <Words>9825</Words>
  <Application>Microsoft Office PowerPoint</Application>
  <PresentationFormat>와이드스크린</PresentationFormat>
  <Paragraphs>1612</Paragraphs>
  <Slides>198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198</vt:i4>
      </vt:variant>
    </vt:vector>
  </HeadingPairs>
  <TitlesOfParts>
    <vt:vector size="205" baseType="lpstr">
      <vt:lpstr>나눔스퀘어 Bold</vt:lpstr>
      <vt:lpstr>Arial</vt:lpstr>
      <vt:lpstr>Consolas</vt:lpstr>
      <vt:lpstr>Calibri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Redux 동작 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Store 모듈 분할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사용법!</vt:lpstr>
      <vt:lpstr>PowerPoint 프레젠테이션</vt:lpstr>
      <vt:lpstr>Action 타입 정의하기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Todo List 에 완료 버튼 추가 하기!</vt:lpstr>
      <vt:lpstr>PowerPoint 프레젠테이션</vt:lpstr>
      <vt:lpstr>PowerPoint 프레젠테이션</vt:lpstr>
      <vt:lpstr>Reducer 의 DONE 동작 구현</vt:lpstr>
      <vt:lpstr>PowerPoint 프레젠테이션</vt:lpstr>
      <vt:lpstr>PowerPoint 프레젠테이션</vt:lpstr>
      <vt:lpstr>PowerPoint 프레젠테이션</vt:lpstr>
      <vt:lpstr>DONE 호출</vt:lpstr>
      <vt:lpstr>PowerPoint 프레젠테이션</vt:lpstr>
      <vt:lpstr>PowerPoint 프레젠테이션</vt:lpstr>
      <vt:lpstr>Filter 처리!</vt:lpstr>
      <vt:lpstr>TodoList 컴포넌트</vt:lpstr>
      <vt:lpstr>PowerPoint 프레젠테이션</vt:lpstr>
      <vt:lpstr>DoneList 컴포넌트</vt:lpstr>
      <vt:lpstr>PowerPoint 프레젠테이션</vt:lpstr>
      <vt:lpstr>PowerPoint 프레젠테이션</vt:lpstr>
      <vt:lpstr>킹치만…</vt:lpstr>
      <vt:lpstr>원인은…</vt:lpstr>
      <vt:lpstr>해결책은…</vt:lpstr>
      <vt:lpstr>PowerPoint 프레젠테이션</vt:lpstr>
      <vt:lpstr>ID 를 관리하기 위한 State 생성!</vt:lpstr>
      <vt:lpstr>PowerPoint 프레젠테이션</vt:lpstr>
      <vt:lpstr>CREATE 리듀서에 해당 내용 추가!</vt:lpstr>
      <vt:lpstr>PowerPoint 프레젠테이션</vt:lpstr>
      <vt:lpstr>PowerPoint 프레젠테이션</vt:lpstr>
      <vt:lpstr>&lt;TodoList&gt; 컴포넌트 기능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이걸 통해 무엇을 배우나요!?</vt:lpstr>
      <vt:lpstr>PowerPoint 프레젠테이션</vt:lpstr>
      <vt:lpstr>기초 세팅!</vt:lpstr>
      <vt:lpstr>PowerPoint 프레젠테이션</vt:lpstr>
      <vt:lpstr>Mbti.js 스토어 추가!</vt:lpstr>
      <vt:lpstr>PowerPoint 프레젠테이션</vt:lpstr>
      <vt:lpstr>Redux 기초 세팅!</vt:lpstr>
      <vt:lpstr>PowerPoint 프레젠테이션</vt:lpstr>
      <vt:lpstr>PowerPoint 프레젠테이션</vt:lpstr>
      <vt:lpstr>PowerPoint 프레젠테이션</vt:lpstr>
      <vt:lpstr>rootReducer 설정</vt:lpstr>
      <vt:lpstr>PowerPoint 프레젠테이션</vt:lpstr>
      <vt:lpstr>PowerPoint 프레젠테이션</vt:lpstr>
      <vt:lpstr>PowerPoint 프레젠테이션</vt:lpstr>
      <vt:lpstr>mbti store 설정</vt:lpstr>
      <vt:lpstr>PowerPoint 프레젠테이션</vt:lpstr>
      <vt:lpstr>초기 상태 설정</vt:lpstr>
      <vt:lpstr>PowerPoint 프레젠테이션</vt:lpstr>
      <vt:lpstr>PowerPoint 프레젠테이션</vt:lpstr>
      <vt:lpstr>PowerPoint 프레젠테이션</vt:lpstr>
      <vt:lpstr>Redux 동작 순서</vt:lpstr>
      <vt:lpstr>PowerPoint 프레젠테이션</vt:lpstr>
      <vt:lpstr>Action Type 설정</vt:lpstr>
      <vt:lpstr>PowerPoint 프레젠테이션</vt:lpstr>
      <vt:lpstr>PowerPoint 프레젠테이션</vt:lpstr>
      <vt:lpstr>Action 생성 함수 설정</vt:lpstr>
      <vt:lpstr>PowerPoint 프레젠테이션</vt:lpstr>
      <vt:lpstr>Redux 동작 순서</vt:lpstr>
      <vt:lpstr>PowerPoint 프레젠테이션</vt:lpstr>
      <vt:lpstr>Reducer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App.js 코드 정리</vt:lpstr>
      <vt:lpstr>PowerPoint 프레젠테이션</vt:lpstr>
      <vt:lpstr>PowerPoint 프레젠테이션</vt:lpstr>
      <vt:lpstr>PowerPoint 프레젠테이션</vt:lpstr>
      <vt:lpstr>시작 페이지 제작(Start.jsx)</vt:lpstr>
      <vt:lpstr>PowerPoint 프레젠테이션</vt:lpstr>
      <vt:lpstr>Styled-components 꾸미기!</vt:lpstr>
      <vt:lpstr>PowerPoint 프레젠테이션</vt:lpstr>
      <vt:lpstr>PowerPoint 프레젠테이션</vt:lpstr>
      <vt:lpstr>PowerPoint 프레젠테이션</vt:lpstr>
      <vt:lpstr>Start 페이지 삽입 + 메인 틀 잡기</vt:lpstr>
      <vt:lpstr>PowerPoint 프레젠테이션</vt:lpstr>
      <vt:lpstr>PowerPoint 프레젠테이션</vt:lpstr>
      <vt:lpstr>Button 컴포넌트 제작</vt:lpstr>
      <vt:lpstr>Button 컴포넌트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OrangeButton 으로 특수화</vt:lpstr>
      <vt:lpstr>PowerPoint 프레젠테이션</vt:lpstr>
      <vt:lpstr>PowerPoint 프레젠테이션</vt:lpstr>
      <vt:lpstr>OrangeButton 적용</vt:lpstr>
      <vt:lpstr>PowerPoint 프레젠테이션</vt:lpstr>
      <vt:lpstr>글로벌 스타일 적용!</vt:lpstr>
      <vt:lpstr>글로벌 스타일 적용!</vt:lpstr>
      <vt:lpstr>GlobalStyle 컴포넌트 제작하기</vt:lpstr>
      <vt:lpstr>PowerPoint 프레젠테이션</vt:lpstr>
      <vt:lpstr>GlobalStyle 적용하기</vt:lpstr>
      <vt:lpstr>PowerPoint 프레젠테이션</vt:lpstr>
      <vt:lpstr>PowerPoint 프레젠테이션</vt:lpstr>
      <vt:lpstr>PowerPoint 프레젠테이션</vt:lpstr>
      <vt:lpstr>페이지 분기 처리!</vt:lpstr>
      <vt:lpstr>페이지 분기 처리!</vt:lpstr>
      <vt:lpstr>PowerPoint 프레젠테이션</vt:lpstr>
      <vt:lpstr>PowerPoint 프레젠테이션</vt:lpstr>
      <vt:lpstr>PowerPoint 프레젠테이션</vt:lpstr>
      <vt:lpstr>Mbti 페이지 제작하기</vt:lpstr>
      <vt:lpstr>PowerPoint 프레젠테이션</vt:lpstr>
      <vt:lpstr>SkyblueButton 특수화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액션 생성 함수 지정</vt:lpstr>
      <vt:lpstr>PowerPoint 프레젠테이션</vt:lpstr>
      <vt:lpstr>PowerPoint 프레젠테이션</vt:lpstr>
      <vt:lpstr>PowerPoint 프레젠테이션</vt:lpstr>
      <vt:lpstr>Progress Bar 만들기</vt:lpstr>
      <vt:lpstr>PowerPoint 프레젠테이션</vt:lpstr>
      <vt:lpstr>PowerPoint 프레젠테이션</vt:lpstr>
      <vt:lpstr>PowerPoint 프레젠테이션</vt:lpstr>
      <vt:lpstr>Progress Bar 삽입</vt:lpstr>
      <vt:lpstr>PowerPoint 프레젠테이션</vt:lpstr>
      <vt:lpstr>PowerPoint 프레젠테이션</vt:lpstr>
      <vt:lpstr>Check() 액션 생성 함수 삽입!</vt:lpstr>
      <vt:lpstr>Check() 액션 생성 함수</vt:lpstr>
      <vt:lpstr>리듀서에서의 동작</vt:lpstr>
      <vt:lpstr>PowerPoint 프레젠테이션</vt:lpstr>
      <vt:lpstr>PowerPoint 프레젠테이션</vt:lpstr>
      <vt:lpstr>PowerPoint 프레젠테이션</vt:lpstr>
      <vt:lpstr>PowerPoint 프레젠테이션</vt:lpstr>
      <vt:lpstr>실제 동작이 잘 되는지 확인해 봅시다!</vt:lpstr>
      <vt:lpstr>PowerPoint 프레젠테이션</vt:lpstr>
      <vt:lpstr>PowerPoint 프레젠테이션</vt:lpstr>
      <vt:lpstr>PinkButton 특수화</vt:lpstr>
      <vt:lpstr>PowerPoint 프레젠테이션</vt:lpstr>
      <vt:lpstr>이제 redux 에 모인 결과를 출력</vt:lpstr>
      <vt:lpstr>PowerPoint 프레젠테이션</vt:lpstr>
      <vt:lpstr>PowerPoint 프레젠테이션</vt:lpstr>
      <vt:lpstr>PowerPoint 프레젠테이션</vt:lpstr>
      <vt:lpstr>Redux 에서 결과 값 받아서 출력하기!</vt:lpstr>
      <vt:lpstr>PowerPoint 프레젠테이션</vt:lpstr>
      <vt:lpstr>PowerPoint 프레젠테이션</vt:lpstr>
      <vt:lpstr>다시하기 버튼 기능 추가!</vt:lpstr>
      <vt:lpstr>PowerPoint 프레젠테이션</vt:lpstr>
      <vt:lpstr>PowerPoint 프레젠테이션</vt:lpstr>
      <vt:lpstr>App.js 분기 처리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1518</cp:revision>
  <dcterms:created xsi:type="dcterms:W3CDTF">2022-05-29T13:34:07Z</dcterms:created>
  <dcterms:modified xsi:type="dcterms:W3CDTF">2023-04-04T15:09:07Z</dcterms:modified>
</cp:coreProperties>
</file>